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57" r:id="rId4"/>
    <p:sldId id="276" r:id="rId5"/>
    <p:sldId id="260" r:id="rId6"/>
    <p:sldId id="259" r:id="rId7"/>
    <p:sldId id="258" r:id="rId8"/>
    <p:sldId id="270" r:id="rId9"/>
    <p:sldId id="272" r:id="rId10"/>
    <p:sldId id="271" r:id="rId11"/>
    <p:sldId id="273" r:id="rId12"/>
    <p:sldId id="267" r:id="rId13"/>
    <p:sldId id="277" r:id="rId14"/>
    <p:sldId id="274" r:id="rId15"/>
    <p:sldId id="266" r:id="rId16"/>
    <p:sldId id="264" r:id="rId17"/>
    <p:sldId id="269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3177" autoAdjust="0"/>
  </p:normalViewPr>
  <p:slideViewPr>
    <p:cSldViewPr snapToGrid="0">
      <p:cViewPr varScale="1">
        <p:scale>
          <a:sx n="80" d="100"/>
          <a:sy n="80" d="100"/>
        </p:scale>
        <p:origin x="12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5E90D-E00E-4028-AF71-94D6B87D7EB1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1E33BA-8A74-4543-8306-8E6A3BCA9AC4}">
      <dgm:prSet phldrT="[Text]"/>
      <dgm:spPr/>
      <dgm:t>
        <a:bodyPr/>
        <a:lstStyle/>
        <a:p>
          <a:r>
            <a:rPr lang="en-US" dirty="0"/>
            <a:t>Devices</a:t>
          </a:r>
        </a:p>
      </dgm:t>
    </dgm:pt>
    <dgm:pt modelId="{F112E9E0-E967-4C8F-B5A4-B3FE7B404EB3}" type="parTrans" cxnId="{35242754-D9C5-4896-96DB-BFF112DE780D}">
      <dgm:prSet/>
      <dgm:spPr/>
      <dgm:t>
        <a:bodyPr/>
        <a:lstStyle/>
        <a:p>
          <a:endParaRPr lang="en-US"/>
        </a:p>
      </dgm:t>
    </dgm:pt>
    <dgm:pt modelId="{27EAA31F-A4BB-4EDA-8824-C5451B15296B}" type="sibTrans" cxnId="{35242754-D9C5-4896-96DB-BFF112DE780D}">
      <dgm:prSet/>
      <dgm:spPr/>
      <dgm:t>
        <a:bodyPr/>
        <a:lstStyle/>
        <a:p>
          <a:endParaRPr lang="en-US"/>
        </a:p>
      </dgm:t>
    </dgm:pt>
    <dgm:pt modelId="{9734B5A1-EAC9-4F85-A69F-F074B59787BF}">
      <dgm:prSet phldrT="[Text]"/>
      <dgm:spPr/>
      <dgm:t>
        <a:bodyPr/>
        <a:lstStyle/>
        <a:p>
          <a:r>
            <a:rPr lang="en-US" dirty="0"/>
            <a:t>Large #</a:t>
          </a:r>
        </a:p>
      </dgm:t>
    </dgm:pt>
    <dgm:pt modelId="{16850F86-3AEE-4AAB-A0C6-00FB46F64242}" type="parTrans" cxnId="{D2F022F7-C5FA-405B-887B-FDE2B3EC4DF3}">
      <dgm:prSet/>
      <dgm:spPr/>
      <dgm:t>
        <a:bodyPr/>
        <a:lstStyle/>
        <a:p>
          <a:endParaRPr lang="en-US"/>
        </a:p>
      </dgm:t>
    </dgm:pt>
    <dgm:pt modelId="{ACECE6BB-0473-4846-AA56-572723A7056C}" type="sibTrans" cxnId="{D2F022F7-C5FA-405B-887B-FDE2B3EC4DF3}">
      <dgm:prSet/>
      <dgm:spPr/>
      <dgm:t>
        <a:bodyPr/>
        <a:lstStyle/>
        <a:p>
          <a:endParaRPr lang="en-US"/>
        </a:p>
      </dgm:t>
    </dgm:pt>
    <dgm:pt modelId="{D4E6CAA5-3DBA-4E49-907A-6613A40A2F14}">
      <dgm:prSet phldrT="[Text]"/>
      <dgm:spPr/>
      <dgm:t>
        <a:bodyPr/>
        <a:lstStyle/>
        <a:p>
          <a:r>
            <a:rPr lang="en-US" dirty="0"/>
            <a:t>Diverse locations</a:t>
          </a:r>
        </a:p>
      </dgm:t>
    </dgm:pt>
    <dgm:pt modelId="{7CC573B4-7726-45AF-B17F-E910E4FA3266}" type="parTrans" cxnId="{54BD5838-CB36-40E2-9FEA-732C471B021E}">
      <dgm:prSet/>
      <dgm:spPr/>
      <dgm:t>
        <a:bodyPr/>
        <a:lstStyle/>
        <a:p>
          <a:endParaRPr lang="en-US"/>
        </a:p>
      </dgm:t>
    </dgm:pt>
    <dgm:pt modelId="{1D9B6506-5933-4B63-9423-A9BCBB947C12}" type="sibTrans" cxnId="{54BD5838-CB36-40E2-9FEA-732C471B021E}">
      <dgm:prSet/>
      <dgm:spPr/>
      <dgm:t>
        <a:bodyPr/>
        <a:lstStyle/>
        <a:p>
          <a:endParaRPr lang="en-US"/>
        </a:p>
      </dgm:t>
    </dgm:pt>
    <dgm:pt modelId="{D690F707-D2A8-4126-B8AF-4D4B9BE09E44}">
      <dgm:prSet phldrT="[Text]"/>
      <dgm:spPr/>
      <dgm:t>
        <a:bodyPr/>
        <a:lstStyle/>
        <a:p>
          <a:r>
            <a:rPr lang="en-US" dirty="0"/>
            <a:t>Device Management</a:t>
          </a:r>
        </a:p>
      </dgm:t>
    </dgm:pt>
    <dgm:pt modelId="{AB665EDD-59E3-4B01-B3D8-86A3B3C330ED}" type="parTrans" cxnId="{6E9E4882-67C3-4BDD-839E-D1584523D823}">
      <dgm:prSet/>
      <dgm:spPr/>
      <dgm:t>
        <a:bodyPr/>
        <a:lstStyle/>
        <a:p>
          <a:endParaRPr lang="en-US"/>
        </a:p>
      </dgm:t>
    </dgm:pt>
    <dgm:pt modelId="{34CF389F-9E65-461B-A679-3CFE1999D0E8}" type="sibTrans" cxnId="{6E9E4882-67C3-4BDD-839E-D1584523D823}">
      <dgm:prSet/>
      <dgm:spPr/>
      <dgm:t>
        <a:bodyPr/>
        <a:lstStyle/>
        <a:p>
          <a:endParaRPr lang="en-US"/>
        </a:p>
      </dgm:t>
    </dgm:pt>
    <dgm:pt modelId="{1BED2FA1-6F1D-4C35-81A0-5186DBE68558}">
      <dgm:prSet phldrT="[Text]"/>
      <dgm:spPr/>
      <dgm:t>
        <a:bodyPr/>
        <a:lstStyle/>
        <a:p>
          <a:endParaRPr lang="en-US" dirty="0"/>
        </a:p>
      </dgm:t>
    </dgm:pt>
    <dgm:pt modelId="{B5996118-16EC-421E-B6A5-2CE6DD659CB4}" type="parTrans" cxnId="{63ED0400-7382-44AA-841A-78ED92D7A2F6}">
      <dgm:prSet/>
      <dgm:spPr/>
      <dgm:t>
        <a:bodyPr/>
        <a:lstStyle/>
        <a:p>
          <a:endParaRPr lang="en-US"/>
        </a:p>
      </dgm:t>
    </dgm:pt>
    <dgm:pt modelId="{836CFC77-CD60-462D-B732-F59572D38FCC}" type="sibTrans" cxnId="{63ED0400-7382-44AA-841A-78ED92D7A2F6}">
      <dgm:prSet/>
      <dgm:spPr/>
      <dgm:t>
        <a:bodyPr/>
        <a:lstStyle/>
        <a:p>
          <a:endParaRPr lang="en-US"/>
        </a:p>
      </dgm:t>
    </dgm:pt>
    <dgm:pt modelId="{BB7C079B-B6D6-434C-B1B5-8051C12105BD}">
      <dgm:prSet phldrT="[Text]"/>
      <dgm:spPr/>
      <dgm:t>
        <a:bodyPr/>
        <a:lstStyle/>
        <a:p>
          <a:r>
            <a:rPr lang="en-US" dirty="0"/>
            <a:t>Collect &amp; Store Data</a:t>
          </a:r>
        </a:p>
      </dgm:t>
    </dgm:pt>
    <dgm:pt modelId="{40417BD9-475E-4097-9F21-B20B4EFB262B}" type="parTrans" cxnId="{86843312-5BDC-4433-AA4F-1CEF5CEAA8B3}">
      <dgm:prSet/>
      <dgm:spPr/>
      <dgm:t>
        <a:bodyPr/>
        <a:lstStyle/>
        <a:p>
          <a:endParaRPr lang="en-US"/>
        </a:p>
      </dgm:t>
    </dgm:pt>
    <dgm:pt modelId="{0C40F2A3-227A-47BC-870B-D87C28B23EF1}" type="sibTrans" cxnId="{86843312-5BDC-4433-AA4F-1CEF5CEAA8B3}">
      <dgm:prSet/>
      <dgm:spPr/>
      <dgm:t>
        <a:bodyPr/>
        <a:lstStyle/>
        <a:p>
          <a:endParaRPr lang="en-US"/>
        </a:p>
      </dgm:t>
    </dgm:pt>
    <dgm:pt modelId="{D7E7B38E-A7A8-4EFD-93A1-FCD97FE69E2C}">
      <dgm:prSet phldrT="[Text]"/>
      <dgm:spPr/>
      <dgm:t>
        <a:bodyPr/>
        <a:lstStyle/>
        <a:p>
          <a:endParaRPr lang="en-US" dirty="0"/>
        </a:p>
      </dgm:t>
    </dgm:pt>
    <dgm:pt modelId="{CB9605AB-B0C5-4C28-BCF3-35A28BFE379A}" type="parTrans" cxnId="{47AF86B6-CD5E-4C57-B4DE-BBAE3655E619}">
      <dgm:prSet/>
      <dgm:spPr/>
      <dgm:t>
        <a:bodyPr/>
        <a:lstStyle/>
        <a:p>
          <a:endParaRPr lang="en-US"/>
        </a:p>
      </dgm:t>
    </dgm:pt>
    <dgm:pt modelId="{4810D796-96F2-4F09-A784-8C09C44B9224}" type="sibTrans" cxnId="{47AF86B6-CD5E-4C57-B4DE-BBAE3655E619}">
      <dgm:prSet/>
      <dgm:spPr/>
      <dgm:t>
        <a:bodyPr/>
        <a:lstStyle/>
        <a:p>
          <a:endParaRPr lang="en-US"/>
        </a:p>
      </dgm:t>
    </dgm:pt>
    <dgm:pt modelId="{DC99F98C-14D6-42EE-A815-F1A31C63A645}">
      <dgm:prSet phldrT="[Text]"/>
      <dgm:spPr/>
      <dgm:t>
        <a:bodyPr/>
        <a:lstStyle/>
        <a:p>
          <a:r>
            <a:rPr lang="en-US" dirty="0"/>
            <a:t>Act on Data</a:t>
          </a:r>
        </a:p>
      </dgm:t>
    </dgm:pt>
    <dgm:pt modelId="{61B38743-A910-46B2-B032-76A2D452DA25}" type="parTrans" cxnId="{CA257B9F-49D3-4C6B-8190-A66484B323ED}">
      <dgm:prSet/>
      <dgm:spPr/>
      <dgm:t>
        <a:bodyPr/>
        <a:lstStyle/>
        <a:p>
          <a:endParaRPr lang="en-US"/>
        </a:p>
      </dgm:t>
    </dgm:pt>
    <dgm:pt modelId="{170461C8-A65C-4786-BA6C-FDD9996285BB}" type="sibTrans" cxnId="{CA257B9F-49D3-4C6B-8190-A66484B323ED}">
      <dgm:prSet/>
      <dgm:spPr/>
      <dgm:t>
        <a:bodyPr/>
        <a:lstStyle/>
        <a:p>
          <a:endParaRPr lang="en-US"/>
        </a:p>
      </dgm:t>
    </dgm:pt>
    <dgm:pt modelId="{27534AFC-580E-439A-ACBD-02E09F8FE6F8}">
      <dgm:prSet phldrT="[Text]"/>
      <dgm:spPr/>
      <dgm:t>
        <a:bodyPr/>
        <a:lstStyle/>
        <a:p>
          <a:r>
            <a:rPr lang="en-US" dirty="0"/>
            <a:t>Analyze Data</a:t>
          </a:r>
        </a:p>
      </dgm:t>
    </dgm:pt>
    <dgm:pt modelId="{641E5C51-4F3B-420F-80D9-821D50ABE497}" type="parTrans" cxnId="{B935F364-1351-4200-A7FB-8B36A18C3B6B}">
      <dgm:prSet/>
      <dgm:spPr/>
      <dgm:t>
        <a:bodyPr/>
        <a:lstStyle/>
        <a:p>
          <a:endParaRPr lang="en-US"/>
        </a:p>
      </dgm:t>
    </dgm:pt>
    <dgm:pt modelId="{5103FBEB-D972-4DFA-8684-8E201E6347A5}" type="sibTrans" cxnId="{B935F364-1351-4200-A7FB-8B36A18C3B6B}">
      <dgm:prSet/>
      <dgm:spPr/>
      <dgm:t>
        <a:bodyPr/>
        <a:lstStyle/>
        <a:p>
          <a:endParaRPr lang="en-US"/>
        </a:p>
      </dgm:t>
    </dgm:pt>
    <dgm:pt modelId="{CAAC1D8C-2CCD-46D6-8D26-42937845891E}">
      <dgm:prSet/>
      <dgm:spPr/>
      <dgm:t>
        <a:bodyPr/>
        <a:lstStyle/>
        <a:p>
          <a:endParaRPr lang="en-US" dirty="0"/>
        </a:p>
      </dgm:t>
    </dgm:pt>
    <dgm:pt modelId="{71AACDA5-692C-4701-8906-0F453D76E37F}" type="parTrans" cxnId="{331956E3-705F-42E2-853E-79ED3E62D96C}">
      <dgm:prSet/>
      <dgm:spPr/>
      <dgm:t>
        <a:bodyPr/>
        <a:lstStyle/>
        <a:p>
          <a:endParaRPr lang="en-US"/>
        </a:p>
      </dgm:t>
    </dgm:pt>
    <dgm:pt modelId="{02E90676-B2EA-4A6C-AA18-449824398394}" type="sibTrans" cxnId="{331956E3-705F-42E2-853E-79ED3E62D96C}">
      <dgm:prSet/>
      <dgm:spPr/>
      <dgm:t>
        <a:bodyPr/>
        <a:lstStyle/>
        <a:p>
          <a:endParaRPr lang="en-US"/>
        </a:p>
      </dgm:t>
    </dgm:pt>
    <dgm:pt modelId="{F39D02A5-14C2-4A9C-87DD-D1FFCE9392BD}">
      <dgm:prSet phldrT="[Text]"/>
      <dgm:spPr/>
      <dgm:t>
        <a:bodyPr/>
        <a:lstStyle/>
        <a:p>
          <a:endParaRPr lang="en-US" dirty="0"/>
        </a:p>
      </dgm:t>
    </dgm:pt>
    <dgm:pt modelId="{31DF2691-A1E7-442B-A310-E7C198B2120F}" type="parTrans" cxnId="{43EA35C5-D5A9-49F5-80D5-B961B878640F}">
      <dgm:prSet/>
      <dgm:spPr/>
      <dgm:t>
        <a:bodyPr/>
        <a:lstStyle/>
        <a:p>
          <a:endParaRPr lang="en-US"/>
        </a:p>
      </dgm:t>
    </dgm:pt>
    <dgm:pt modelId="{E7879B6E-4199-47BE-95DD-6B88C6260FB6}" type="sibTrans" cxnId="{43EA35C5-D5A9-49F5-80D5-B961B878640F}">
      <dgm:prSet/>
      <dgm:spPr/>
      <dgm:t>
        <a:bodyPr/>
        <a:lstStyle/>
        <a:p>
          <a:endParaRPr lang="en-US"/>
        </a:p>
      </dgm:t>
    </dgm:pt>
    <dgm:pt modelId="{DC06003E-2E5F-4F47-840B-BE1CB657C09B}">
      <dgm:prSet phldrT="[Text]"/>
      <dgm:spPr/>
      <dgm:t>
        <a:bodyPr/>
        <a:lstStyle/>
        <a:p>
          <a:r>
            <a:rPr lang="en-US" dirty="0"/>
            <a:t>Different Types</a:t>
          </a:r>
        </a:p>
      </dgm:t>
    </dgm:pt>
    <dgm:pt modelId="{E0DECDC8-CFA4-4A87-AC92-F6966BC6651F}" type="parTrans" cxnId="{C81D61CA-65EE-4E44-A79E-832FC276869A}">
      <dgm:prSet/>
      <dgm:spPr/>
    </dgm:pt>
    <dgm:pt modelId="{C5B60AB3-288E-4F43-90EA-E7F44834127D}" type="sibTrans" cxnId="{C81D61CA-65EE-4E44-A79E-832FC276869A}">
      <dgm:prSet/>
      <dgm:spPr/>
    </dgm:pt>
    <dgm:pt modelId="{7773BA3D-2EF4-4BDC-AFE7-7C52BF04CA80}" type="pres">
      <dgm:prSet presAssocID="{CDF5E90D-E00E-4028-AF71-94D6B87D7EB1}" presName="linearFlow" presStyleCnt="0">
        <dgm:presLayoutVars>
          <dgm:dir/>
          <dgm:animLvl val="lvl"/>
          <dgm:resizeHandles/>
        </dgm:presLayoutVars>
      </dgm:prSet>
      <dgm:spPr/>
    </dgm:pt>
    <dgm:pt modelId="{E189F4F6-B386-40FE-AD47-772C400B72FD}" type="pres">
      <dgm:prSet presAssocID="{DA1E33BA-8A74-4543-8306-8E6A3BCA9AC4}" presName="compositeNode" presStyleCnt="0">
        <dgm:presLayoutVars>
          <dgm:bulletEnabled val="1"/>
        </dgm:presLayoutVars>
      </dgm:prSet>
      <dgm:spPr/>
    </dgm:pt>
    <dgm:pt modelId="{564E50B5-23EC-4211-8586-C44D00C148FD}" type="pres">
      <dgm:prSet presAssocID="{DA1E33BA-8A74-4543-8306-8E6A3BCA9AC4}" presName="image" presStyleLbl="fgImgPlace1" presStyleIdx="0" presStyleCnt="5"/>
      <dgm:spPr/>
    </dgm:pt>
    <dgm:pt modelId="{32F8908F-7D17-4E3F-A2E9-8DB4B71F6FBE}" type="pres">
      <dgm:prSet presAssocID="{DA1E33BA-8A74-4543-8306-8E6A3BCA9AC4}" presName="childNode" presStyleLbl="node1" presStyleIdx="0" presStyleCnt="5">
        <dgm:presLayoutVars>
          <dgm:bulletEnabled val="1"/>
        </dgm:presLayoutVars>
      </dgm:prSet>
      <dgm:spPr/>
    </dgm:pt>
    <dgm:pt modelId="{30BAA124-5D1E-4DB5-8B20-4FAF9AFB7CAE}" type="pres">
      <dgm:prSet presAssocID="{DA1E33BA-8A74-4543-8306-8E6A3BCA9AC4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F9C40795-89AF-4F54-8B53-721249178081}" type="pres">
      <dgm:prSet presAssocID="{27EAA31F-A4BB-4EDA-8824-C5451B15296B}" presName="sibTrans" presStyleCnt="0"/>
      <dgm:spPr/>
    </dgm:pt>
    <dgm:pt modelId="{77E13D05-5D56-4D11-BC89-DA94112FD564}" type="pres">
      <dgm:prSet presAssocID="{D690F707-D2A8-4126-B8AF-4D4B9BE09E44}" presName="compositeNode" presStyleCnt="0">
        <dgm:presLayoutVars>
          <dgm:bulletEnabled val="1"/>
        </dgm:presLayoutVars>
      </dgm:prSet>
      <dgm:spPr/>
    </dgm:pt>
    <dgm:pt modelId="{396074C0-CA18-448F-8274-4AAF2B310196}" type="pres">
      <dgm:prSet presAssocID="{D690F707-D2A8-4126-B8AF-4D4B9BE09E44}" presName="image" presStyleLbl="fgImgPlace1" presStyleIdx="1" presStyleCnt="5"/>
      <dgm:spPr/>
    </dgm:pt>
    <dgm:pt modelId="{951B0AC1-2526-46B4-A383-9A5B0D585F32}" type="pres">
      <dgm:prSet presAssocID="{D690F707-D2A8-4126-B8AF-4D4B9BE09E44}" presName="childNode" presStyleLbl="node1" presStyleIdx="1" presStyleCnt="5">
        <dgm:presLayoutVars>
          <dgm:bulletEnabled val="1"/>
        </dgm:presLayoutVars>
      </dgm:prSet>
      <dgm:spPr/>
    </dgm:pt>
    <dgm:pt modelId="{24239593-CE1C-46D9-B28A-842C71CAA8CB}" type="pres">
      <dgm:prSet presAssocID="{D690F707-D2A8-4126-B8AF-4D4B9BE09E44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3CAB0862-8E82-4FF7-96B9-6F49E6405280}" type="pres">
      <dgm:prSet presAssocID="{34CF389F-9E65-461B-A679-3CFE1999D0E8}" presName="sibTrans" presStyleCnt="0"/>
      <dgm:spPr/>
    </dgm:pt>
    <dgm:pt modelId="{76B9721E-D272-4E6A-8AE4-919459205009}" type="pres">
      <dgm:prSet presAssocID="{BB7C079B-B6D6-434C-B1B5-8051C12105BD}" presName="compositeNode" presStyleCnt="0">
        <dgm:presLayoutVars>
          <dgm:bulletEnabled val="1"/>
        </dgm:presLayoutVars>
      </dgm:prSet>
      <dgm:spPr/>
    </dgm:pt>
    <dgm:pt modelId="{F7AE10C9-17C9-42A2-8D3B-0C0749971F34}" type="pres">
      <dgm:prSet presAssocID="{BB7C079B-B6D6-434C-B1B5-8051C12105BD}" presName="image" presStyleLbl="fgImgPlace1" presStyleIdx="2" presStyleCnt="5"/>
      <dgm:spPr/>
    </dgm:pt>
    <dgm:pt modelId="{78D9C326-8A0C-427F-96A8-1E688FA09366}" type="pres">
      <dgm:prSet presAssocID="{BB7C079B-B6D6-434C-B1B5-8051C12105BD}" presName="childNode" presStyleLbl="node1" presStyleIdx="2" presStyleCnt="5">
        <dgm:presLayoutVars>
          <dgm:bulletEnabled val="1"/>
        </dgm:presLayoutVars>
      </dgm:prSet>
      <dgm:spPr/>
    </dgm:pt>
    <dgm:pt modelId="{E7A6E6CE-31F4-4C46-BB71-BA5872B46F9C}" type="pres">
      <dgm:prSet presAssocID="{BB7C079B-B6D6-434C-B1B5-8051C12105BD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532AB9C3-D498-4C39-88D6-5D693E3FE6A5}" type="pres">
      <dgm:prSet presAssocID="{0C40F2A3-227A-47BC-870B-D87C28B23EF1}" presName="sibTrans" presStyleCnt="0"/>
      <dgm:spPr/>
    </dgm:pt>
    <dgm:pt modelId="{6B8B7930-1104-44F0-BCC0-3845D6FD68F4}" type="pres">
      <dgm:prSet presAssocID="{27534AFC-580E-439A-ACBD-02E09F8FE6F8}" presName="compositeNode" presStyleCnt="0">
        <dgm:presLayoutVars>
          <dgm:bulletEnabled val="1"/>
        </dgm:presLayoutVars>
      </dgm:prSet>
      <dgm:spPr/>
    </dgm:pt>
    <dgm:pt modelId="{26FE20DF-8895-4E31-84C0-97652BF116ED}" type="pres">
      <dgm:prSet presAssocID="{27534AFC-580E-439A-ACBD-02E09F8FE6F8}" presName="image" presStyleLbl="fgImgPlace1" presStyleIdx="3" presStyleCnt="5"/>
      <dgm:spPr/>
    </dgm:pt>
    <dgm:pt modelId="{EB07B9B0-760E-49C0-BA19-29589EDFFE55}" type="pres">
      <dgm:prSet presAssocID="{27534AFC-580E-439A-ACBD-02E09F8FE6F8}" presName="childNode" presStyleLbl="node1" presStyleIdx="3" presStyleCnt="5">
        <dgm:presLayoutVars>
          <dgm:bulletEnabled val="1"/>
        </dgm:presLayoutVars>
      </dgm:prSet>
      <dgm:spPr/>
    </dgm:pt>
    <dgm:pt modelId="{1C9FE55B-6165-4C95-8B6C-239476AD0EFE}" type="pres">
      <dgm:prSet presAssocID="{27534AFC-580E-439A-ACBD-02E09F8FE6F8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A41FFA23-A453-4BF2-924E-D24B0C7BDAA1}" type="pres">
      <dgm:prSet presAssocID="{5103FBEB-D972-4DFA-8684-8E201E6347A5}" presName="sibTrans" presStyleCnt="0"/>
      <dgm:spPr/>
    </dgm:pt>
    <dgm:pt modelId="{C3052C85-AB2E-430B-BF8A-39C46EB742A9}" type="pres">
      <dgm:prSet presAssocID="{DC99F98C-14D6-42EE-A815-F1A31C63A645}" presName="compositeNode" presStyleCnt="0">
        <dgm:presLayoutVars>
          <dgm:bulletEnabled val="1"/>
        </dgm:presLayoutVars>
      </dgm:prSet>
      <dgm:spPr/>
    </dgm:pt>
    <dgm:pt modelId="{E79C4724-F9D9-4F78-B37E-9A54B8F356EE}" type="pres">
      <dgm:prSet presAssocID="{DC99F98C-14D6-42EE-A815-F1A31C63A645}" presName="image" presStyleLbl="fgImgPlace1" presStyleIdx="4" presStyleCnt="5"/>
      <dgm:spPr/>
    </dgm:pt>
    <dgm:pt modelId="{54E97AAC-CC97-45C7-9A28-7F49D28F7993}" type="pres">
      <dgm:prSet presAssocID="{DC99F98C-14D6-42EE-A815-F1A31C63A645}" presName="childNode" presStyleLbl="node1" presStyleIdx="4" presStyleCnt="5">
        <dgm:presLayoutVars>
          <dgm:bulletEnabled val="1"/>
        </dgm:presLayoutVars>
      </dgm:prSet>
      <dgm:spPr/>
    </dgm:pt>
    <dgm:pt modelId="{2896E8FC-6B05-41E6-BC3A-024D71D92811}" type="pres">
      <dgm:prSet presAssocID="{DC99F98C-14D6-42EE-A815-F1A31C63A645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331956E3-705F-42E2-853E-79ED3E62D96C}" srcId="{27534AFC-580E-439A-ACBD-02E09F8FE6F8}" destId="{CAAC1D8C-2CCD-46D6-8D26-42937845891E}" srcOrd="0" destOrd="0" parTransId="{71AACDA5-692C-4701-8906-0F453D76E37F}" sibTransId="{02E90676-B2EA-4A6C-AA18-449824398394}"/>
    <dgm:cxn modelId="{47AF86B6-CD5E-4C57-B4DE-BBAE3655E619}" srcId="{BB7C079B-B6D6-434C-B1B5-8051C12105BD}" destId="{D7E7B38E-A7A8-4EFD-93A1-FCD97FE69E2C}" srcOrd="0" destOrd="0" parTransId="{CB9605AB-B0C5-4C28-BCF3-35A28BFE379A}" sibTransId="{4810D796-96F2-4F09-A784-8C09C44B9224}"/>
    <dgm:cxn modelId="{B1D27B54-216B-48AE-933F-917BC8393D31}" type="presOf" srcId="{DA1E33BA-8A74-4543-8306-8E6A3BCA9AC4}" destId="{30BAA124-5D1E-4DB5-8B20-4FAF9AFB7CAE}" srcOrd="0" destOrd="0" presId="urn:microsoft.com/office/officeart/2005/8/layout/hList2"/>
    <dgm:cxn modelId="{9A35C5C8-4C1C-4B7E-BC49-B9148C9FA678}" type="presOf" srcId="{D7E7B38E-A7A8-4EFD-93A1-FCD97FE69E2C}" destId="{78D9C326-8A0C-427F-96A8-1E688FA09366}" srcOrd="0" destOrd="0" presId="urn:microsoft.com/office/officeart/2005/8/layout/hList2"/>
    <dgm:cxn modelId="{86843312-5BDC-4433-AA4F-1CEF5CEAA8B3}" srcId="{CDF5E90D-E00E-4028-AF71-94D6B87D7EB1}" destId="{BB7C079B-B6D6-434C-B1B5-8051C12105BD}" srcOrd="2" destOrd="0" parTransId="{40417BD9-475E-4097-9F21-B20B4EFB262B}" sibTransId="{0C40F2A3-227A-47BC-870B-D87C28B23EF1}"/>
    <dgm:cxn modelId="{C81D61CA-65EE-4E44-A79E-832FC276869A}" srcId="{DA1E33BA-8A74-4543-8306-8E6A3BCA9AC4}" destId="{DC06003E-2E5F-4F47-840B-BE1CB657C09B}" srcOrd="1" destOrd="0" parTransId="{E0DECDC8-CFA4-4A87-AC92-F6966BC6651F}" sibTransId="{C5B60AB3-288E-4F43-90EA-E7F44834127D}"/>
    <dgm:cxn modelId="{E8DF12F0-7375-4D57-83DF-F7D3C3C8D3EA}" type="presOf" srcId="{D4E6CAA5-3DBA-4E49-907A-6613A40A2F14}" destId="{32F8908F-7D17-4E3F-A2E9-8DB4B71F6FBE}" srcOrd="0" destOrd="2" presId="urn:microsoft.com/office/officeart/2005/8/layout/hList2"/>
    <dgm:cxn modelId="{FD423A31-025B-4FC5-B38C-ADB9CDD206B5}" type="presOf" srcId="{F39D02A5-14C2-4A9C-87DD-D1FFCE9392BD}" destId="{54E97AAC-CC97-45C7-9A28-7F49D28F7993}" srcOrd="0" destOrd="0" presId="urn:microsoft.com/office/officeart/2005/8/layout/hList2"/>
    <dgm:cxn modelId="{63ED0400-7382-44AA-841A-78ED92D7A2F6}" srcId="{D690F707-D2A8-4126-B8AF-4D4B9BE09E44}" destId="{1BED2FA1-6F1D-4C35-81A0-5186DBE68558}" srcOrd="0" destOrd="0" parTransId="{B5996118-16EC-421E-B6A5-2CE6DD659CB4}" sibTransId="{836CFC77-CD60-462D-B732-F59572D38FCC}"/>
    <dgm:cxn modelId="{CA257B9F-49D3-4C6B-8190-A66484B323ED}" srcId="{CDF5E90D-E00E-4028-AF71-94D6B87D7EB1}" destId="{DC99F98C-14D6-42EE-A815-F1A31C63A645}" srcOrd="4" destOrd="0" parTransId="{61B38743-A910-46B2-B032-76A2D452DA25}" sibTransId="{170461C8-A65C-4786-BA6C-FDD9996285BB}"/>
    <dgm:cxn modelId="{BCE7A240-80E2-4F70-8F54-93EB8E2C4196}" type="presOf" srcId="{BB7C079B-B6D6-434C-B1B5-8051C12105BD}" destId="{E7A6E6CE-31F4-4C46-BB71-BA5872B46F9C}" srcOrd="0" destOrd="0" presId="urn:microsoft.com/office/officeart/2005/8/layout/hList2"/>
    <dgm:cxn modelId="{DF1B455F-5A77-41AB-9752-060A57BC80F4}" type="presOf" srcId="{CAAC1D8C-2CCD-46D6-8D26-42937845891E}" destId="{EB07B9B0-760E-49C0-BA19-29589EDFFE55}" srcOrd="0" destOrd="0" presId="urn:microsoft.com/office/officeart/2005/8/layout/hList2"/>
    <dgm:cxn modelId="{43EA35C5-D5A9-49F5-80D5-B961B878640F}" srcId="{DC99F98C-14D6-42EE-A815-F1A31C63A645}" destId="{F39D02A5-14C2-4A9C-87DD-D1FFCE9392BD}" srcOrd="0" destOrd="0" parTransId="{31DF2691-A1E7-442B-A310-E7C198B2120F}" sibTransId="{E7879B6E-4199-47BE-95DD-6B88C6260FB6}"/>
    <dgm:cxn modelId="{294C5183-A8D3-4D96-B4F3-682AD0A863A5}" type="presOf" srcId="{DC99F98C-14D6-42EE-A815-F1A31C63A645}" destId="{2896E8FC-6B05-41E6-BC3A-024D71D92811}" srcOrd="0" destOrd="0" presId="urn:microsoft.com/office/officeart/2005/8/layout/hList2"/>
    <dgm:cxn modelId="{35242754-D9C5-4896-96DB-BFF112DE780D}" srcId="{CDF5E90D-E00E-4028-AF71-94D6B87D7EB1}" destId="{DA1E33BA-8A74-4543-8306-8E6A3BCA9AC4}" srcOrd="0" destOrd="0" parTransId="{F112E9E0-E967-4C8F-B5A4-B3FE7B404EB3}" sibTransId="{27EAA31F-A4BB-4EDA-8824-C5451B15296B}"/>
    <dgm:cxn modelId="{54BD5838-CB36-40E2-9FEA-732C471B021E}" srcId="{DA1E33BA-8A74-4543-8306-8E6A3BCA9AC4}" destId="{D4E6CAA5-3DBA-4E49-907A-6613A40A2F14}" srcOrd="2" destOrd="0" parTransId="{7CC573B4-7726-45AF-B17F-E910E4FA3266}" sibTransId="{1D9B6506-5933-4B63-9423-A9BCBB947C12}"/>
    <dgm:cxn modelId="{A1836A69-410D-4896-9B1E-1EA5AE7210F1}" type="presOf" srcId="{1BED2FA1-6F1D-4C35-81A0-5186DBE68558}" destId="{951B0AC1-2526-46B4-A383-9A5B0D585F32}" srcOrd="0" destOrd="0" presId="urn:microsoft.com/office/officeart/2005/8/layout/hList2"/>
    <dgm:cxn modelId="{3CA00161-567A-4852-8440-CD7543428C6B}" type="presOf" srcId="{CDF5E90D-E00E-4028-AF71-94D6B87D7EB1}" destId="{7773BA3D-2EF4-4BDC-AFE7-7C52BF04CA80}" srcOrd="0" destOrd="0" presId="urn:microsoft.com/office/officeart/2005/8/layout/hList2"/>
    <dgm:cxn modelId="{D2F022F7-C5FA-405B-887B-FDE2B3EC4DF3}" srcId="{DA1E33BA-8A74-4543-8306-8E6A3BCA9AC4}" destId="{9734B5A1-EAC9-4F85-A69F-F074B59787BF}" srcOrd="0" destOrd="0" parTransId="{16850F86-3AEE-4AAB-A0C6-00FB46F64242}" sibTransId="{ACECE6BB-0473-4846-AA56-572723A7056C}"/>
    <dgm:cxn modelId="{16541AB4-F61F-43D9-AB86-0E9C5AFB8368}" type="presOf" srcId="{D690F707-D2A8-4126-B8AF-4D4B9BE09E44}" destId="{24239593-CE1C-46D9-B28A-842C71CAA8CB}" srcOrd="0" destOrd="0" presId="urn:microsoft.com/office/officeart/2005/8/layout/hList2"/>
    <dgm:cxn modelId="{172FE139-24FB-4B1C-9F48-5D1435A5467F}" type="presOf" srcId="{9734B5A1-EAC9-4F85-A69F-F074B59787BF}" destId="{32F8908F-7D17-4E3F-A2E9-8DB4B71F6FBE}" srcOrd="0" destOrd="0" presId="urn:microsoft.com/office/officeart/2005/8/layout/hList2"/>
    <dgm:cxn modelId="{FC2469D1-9F74-4E2B-893C-9EF57A962AC2}" type="presOf" srcId="{DC06003E-2E5F-4F47-840B-BE1CB657C09B}" destId="{32F8908F-7D17-4E3F-A2E9-8DB4B71F6FBE}" srcOrd="0" destOrd="1" presId="urn:microsoft.com/office/officeart/2005/8/layout/hList2"/>
    <dgm:cxn modelId="{B935F364-1351-4200-A7FB-8B36A18C3B6B}" srcId="{CDF5E90D-E00E-4028-AF71-94D6B87D7EB1}" destId="{27534AFC-580E-439A-ACBD-02E09F8FE6F8}" srcOrd="3" destOrd="0" parTransId="{641E5C51-4F3B-420F-80D9-821D50ABE497}" sibTransId="{5103FBEB-D972-4DFA-8684-8E201E6347A5}"/>
    <dgm:cxn modelId="{B3280664-EFB0-4142-9D8B-B2EF8F12FBD4}" type="presOf" srcId="{27534AFC-580E-439A-ACBD-02E09F8FE6F8}" destId="{1C9FE55B-6165-4C95-8B6C-239476AD0EFE}" srcOrd="0" destOrd="0" presId="urn:microsoft.com/office/officeart/2005/8/layout/hList2"/>
    <dgm:cxn modelId="{6E9E4882-67C3-4BDD-839E-D1584523D823}" srcId="{CDF5E90D-E00E-4028-AF71-94D6B87D7EB1}" destId="{D690F707-D2A8-4126-B8AF-4D4B9BE09E44}" srcOrd="1" destOrd="0" parTransId="{AB665EDD-59E3-4B01-B3D8-86A3B3C330ED}" sibTransId="{34CF389F-9E65-461B-A679-3CFE1999D0E8}"/>
    <dgm:cxn modelId="{B59FA1EA-6733-403F-9CDF-AB9EA011A9C4}" type="presParOf" srcId="{7773BA3D-2EF4-4BDC-AFE7-7C52BF04CA80}" destId="{E189F4F6-B386-40FE-AD47-772C400B72FD}" srcOrd="0" destOrd="0" presId="urn:microsoft.com/office/officeart/2005/8/layout/hList2"/>
    <dgm:cxn modelId="{64712465-6705-4D54-8F1F-B4A3BFA61280}" type="presParOf" srcId="{E189F4F6-B386-40FE-AD47-772C400B72FD}" destId="{564E50B5-23EC-4211-8586-C44D00C148FD}" srcOrd="0" destOrd="0" presId="urn:microsoft.com/office/officeart/2005/8/layout/hList2"/>
    <dgm:cxn modelId="{AAB2EB16-9743-4E6B-8954-A6776992472A}" type="presParOf" srcId="{E189F4F6-B386-40FE-AD47-772C400B72FD}" destId="{32F8908F-7D17-4E3F-A2E9-8DB4B71F6FBE}" srcOrd="1" destOrd="0" presId="urn:microsoft.com/office/officeart/2005/8/layout/hList2"/>
    <dgm:cxn modelId="{4FBF0AEF-1A45-4C24-AF1E-8A4DA2516025}" type="presParOf" srcId="{E189F4F6-B386-40FE-AD47-772C400B72FD}" destId="{30BAA124-5D1E-4DB5-8B20-4FAF9AFB7CAE}" srcOrd="2" destOrd="0" presId="urn:microsoft.com/office/officeart/2005/8/layout/hList2"/>
    <dgm:cxn modelId="{E9D8588D-D072-40AB-B4C8-619720E09743}" type="presParOf" srcId="{7773BA3D-2EF4-4BDC-AFE7-7C52BF04CA80}" destId="{F9C40795-89AF-4F54-8B53-721249178081}" srcOrd="1" destOrd="0" presId="urn:microsoft.com/office/officeart/2005/8/layout/hList2"/>
    <dgm:cxn modelId="{EEF1515E-0920-460B-8A7F-E78459F56448}" type="presParOf" srcId="{7773BA3D-2EF4-4BDC-AFE7-7C52BF04CA80}" destId="{77E13D05-5D56-4D11-BC89-DA94112FD564}" srcOrd="2" destOrd="0" presId="urn:microsoft.com/office/officeart/2005/8/layout/hList2"/>
    <dgm:cxn modelId="{9057514A-12E6-46D8-A229-01B90B6BA4E1}" type="presParOf" srcId="{77E13D05-5D56-4D11-BC89-DA94112FD564}" destId="{396074C0-CA18-448F-8274-4AAF2B310196}" srcOrd="0" destOrd="0" presId="urn:microsoft.com/office/officeart/2005/8/layout/hList2"/>
    <dgm:cxn modelId="{EFF30E47-4BD8-41FE-B7AE-AF0239D0F9EB}" type="presParOf" srcId="{77E13D05-5D56-4D11-BC89-DA94112FD564}" destId="{951B0AC1-2526-46B4-A383-9A5B0D585F32}" srcOrd="1" destOrd="0" presId="urn:microsoft.com/office/officeart/2005/8/layout/hList2"/>
    <dgm:cxn modelId="{F7260484-252B-457D-BBE2-D0FD0C08D22E}" type="presParOf" srcId="{77E13D05-5D56-4D11-BC89-DA94112FD564}" destId="{24239593-CE1C-46D9-B28A-842C71CAA8CB}" srcOrd="2" destOrd="0" presId="urn:microsoft.com/office/officeart/2005/8/layout/hList2"/>
    <dgm:cxn modelId="{E35325C9-CAB0-449B-9709-9BBECDFB01AD}" type="presParOf" srcId="{7773BA3D-2EF4-4BDC-AFE7-7C52BF04CA80}" destId="{3CAB0862-8E82-4FF7-96B9-6F49E6405280}" srcOrd="3" destOrd="0" presId="urn:microsoft.com/office/officeart/2005/8/layout/hList2"/>
    <dgm:cxn modelId="{C5138B18-80B9-454C-A110-27C213BA6E09}" type="presParOf" srcId="{7773BA3D-2EF4-4BDC-AFE7-7C52BF04CA80}" destId="{76B9721E-D272-4E6A-8AE4-919459205009}" srcOrd="4" destOrd="0" presId="urn:microsoft.com/office/officeart/2005/8/layout/hList2"/>
    <dgm:cxn modelId="{E5E71F34-24FA-44B0-8D0C-F33375BACDB4}" type="presParOf" srcId="{76B9721E-D272-4E6A-8AE4-919459205009}" destId="{F7AE10C9-17C9-42A2-8D3B-0C0749971F34}" srcOrd="0" destOrd="0" presId="urn:microsoft.com/office/officeart/2005/8/layout/hList2"/>
    <dgm:cxn modelId="{7A10AA8E-02EE-4CA0-BD18-0B3A5B7A431D}" type="presParOf" srcId="{76B9721E-D272-4E6A-8AE4-919459205009}" destId="{78D9C326-8A0C-427F-96A8-1E688FA09366}" srcOrd="1" destOrd="0" presId="urn:microsoft.com/office/officeart/2005/8/layout/hList2"/>
    <dgm:cxn modelId="{B72565DE-AA89-4323-9DC9-766364EF2220}" type="presParOf" srcId="{76B9721E-D272-4E6A-8AE4-919459205009}" destId="{E7A6E6CE-31F4-4C46-BB71-BA5872B46F9C}" srcOrd="2" destOrd="0" presId="urn:microsoft.com/office/officeart/2005/8/layout/hList2"/>
    <dgm:cxn modelId="{5E7B42D8-97D1-4E6B-A02E-69FEF239BBAB}" type="presParOf" srcId="{7773BA3D-2EF4-4BDC-AFE7-7C52BF04CA80}" destId="{532AB9C3-D498-4C39-88D6-5D693E3FE6A5}" srcOrd="5" destOrd="0" presId="urn:microsoft.com/office/officeart/2005/8/layout/hList2"/>
    <dgm:cxn modelId="{17F688D9-335C-47C1-8D26-0DF29E7F0D46}" type="presParOf" srcId="{7773BA3D-2EF4-4BDC-AFE7-7C52BF04CA80}" destId="{6B8B7930-1104-44F0-BCC0-3845D6FD68F4}" srcOrd="6" destOrd="0" presId="urn:microsoft.com/office/officeart/2005/8/layout/hList2"/>
    <dgm:cxn modelId="{2772E55E-29A4-49EE-AA84-3AC2CC81BFEC}" type="presParOf" srcId="{6B8B7930-1104-44F0-BCC0-3845D6FD68F4}" destId="{26FE20DF-8895-4E31-84C0-97652BF116ED}" srcOrd="0" destOrd="0" presId="urn:microsoft.com/office/officeart/2005/8/layout/hList2"/>
    <dgm:cxn modelId="{8C2F9478-C881-453D-8EA4-B8D41973AFEF}" type="presParOf" srcId="{6B8B7930-1104-44F0-BCC0-3845D6FD68F4}" destId="{EB07B9B0-760E-49C0-BA19-29589EDFFE55}" srcOrd="1" destOrd="0" presId="urn:microsoft.com/office/officeart/2005/8/layout/hList2"/>
    <dgm:cxn modelId="{F52E4B63-1E49-428D-A433-F217AFD60D45}" type="presParOf" srcId="{6B8B7930-1104-44F0-BCC0-3845D6FD68F4}" destId="{1C9FE55B-6165-4C95-8B6C-239476AD0EFE}" srcOrd="2" destOrd="0" presId="urn:microsoft.com/office/officeart/2005/8/layout/hList2"/>
    <dgm:cxn modelId="{E936E021-FC5E-4BF0-A206-2CE64D06F960}" type="presParOf" srcId="{7773BA3D-2EF4-4BDC-AFE7-7C52BF04CA80}" destId="{A41FFA23-A453-4BF2-924E-D24B0C7BDAA1}" srcOrd="7" destOrd="0" presId="urn:microsoft.com/office/officeart/2005/8/layout/hList2"/>
    <dgm:cxn modelId="{4B0EC07D-BCF7-4E35-81A9-01E38124182D}" type="presParOf" srcId="{7773BA3D-2EF4-4BDC-AFE7-7C52BF04CA80}" destId="{C3052C85-AB2E-430B-BF8A-39C46EB742A9}" srcOrd="8" destOrd="0" presId="urn:microsoft.com/office/officeart/2005/8/layout/hList2"/>
    <dgm:cxn modelId="{2CC515AE-73DD-4FAC-A134-7DBF4C48848B}" type="presParOf" srcId="{C3052C85-AB2E-430B-BF8A-39C46EB742A9}" destId="{E79C4724-F9D9-4F78-B37E-9A54B8F356EE}" srcOrd="0" destOrd="0" presId="urn:microsoft.com/office/officeart/2005/8/layout/hList2"/>
    <dgm:cxn modelId="{EB7359DF-307A-4690-8A74-B9685D8A18EF}" type="presParOf" srcId="{C3052C85-AB2E-430B-BF8A-39C46EB742A9}" destId="{54E97AAC-CC97-45C7-9A28-7F49D28F7993}" srcOrd="1" destOrd="0" presId="urn:microsoft.com/office/officeart/2005/8/layout/hList2"/>
    <dgm:cxn modelId="{C1EB7CF5-D507-452F-885A-9AF73BC589C2}" type="presParOf" srcId="{C3052C85-AB2E-430B-BF8A-39C46EB742A9}" destId="{2896E8FC-6B05-41E6-BC3A-024D71D9281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F5E90D-E00E-4028-AF71-94D6B87D7EB1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1E33BA-8A74-4543-8306-8E6A3BCA9AC4}">
      <dgm:prSet phldrT="[Text]"/>
      <dgm:spPr/>
      <dgm:t>
        <a:bodyPr/>
        <a:lstStyle/>
        <a:p>
          <a:r>
            <a:rPr lang="en-US" dirty="0"/>
            <a:t>Devices</a:t>
          </a:r>
        </a:p>
      </dgm:t>
    </dgm:pt>
    <dgm:pt modelId="{F112E9E0-E967-4C8F-B5A4-B3FE7B404EB3}" type="parTrans" cxnId="{35242754-D9C5-4896-96DB-BFF112DE780D}">
      <dgm:prSet/>
      <dgm:spPr/>
      <dgm:t>
        <a:bodyPr/>
        <a:lstStyle/>
        <a:p>
          <a:endParaRPr lang="en-US"/>
        </a:p>
      </dgm:t>
    </dgm:pt>
    <dgm:pt modelId="{27EAA31F-A4BB-4EDA-8824-C5451B15296B}" type="sibTrans" cxnId="{35242754-D9C5-4896-96DB-BFF112DE780D}">
      <dgm:prSet/>
      <dgm:spPr/>
      <dgm:t>
        <a:bodyPr/>
        <a:lstStyle/>
        <a:p>
          <a:endParaRPr lang="en-US"/>
        </a:p>
      </dgm:t>
    </dgm:pt>
    <dgm:pt modelId="{9734B5A1-EAC9-4F85-A69F-F074B59787BF}">
      <dgm:prSet phldrT="[Text]"/>
      <dgm:spPr/>
      <dgm:t>
        <a:bodyPr/>
        <a:lstStyle/>
        <a:p>
          <a:endParaRPr lang="en-US" dirty="0"/>
        </a:p>
      </dgm:t>
    </dgm:pt>
    <dgm:pt modelId="{16850F86-3AEE-4AAB-A0C6-00FB46F64242}" type="parTrans" cxnId="{D2F022F7-C5FA-405B-887B-FDE2B3EC4DF3}">
      <dgm:prSet/>
      <dgm:spPr/>
      <dgm:t>
        <a:bodyPr/>
        <a:lstStyle/>
        <a:p>
          <a:endParaRPr lang="en-US"/>
        </a:p>
      </dgm:t>
    </dgm:pt>
    <dgm:pt modelId="{ACECE6BB-0473-4846-AA56-572723A7056C}" type="sibTrans" cxnId="{D2F022F7-C5FA-405B-887B-FDE2B3EC4DF3}">
      <dgm:prSet/>
      <dgm:spPr/>
      <dgm:t>
        <a:bodyPr/>
        <a:lstStyle/>
        <a:p>
          <a:endParaRPr lang="en-US"/>
        </a:p>
      </dgm:t>
    </dgm:pt>
    <dgm:pt modelId="{D690F707-D2A8-4126-B8AF-4D4B9BE09E44}">
      <dgm:prSet phldrT="[Text]"/>
      <dgm:spPr/>
      <dgm:t>
        <a:bodyPr/>
        <a:lstStyle/>
        <a:p>
          <a:r>
            <a:rPr lang="en-US" dirty="0"/>
            <a:t>Device Management</a:t>
          </a:r>
        </a:p>
      </dgm:t>
    </dgm:pt>
    <dgm:pt modelId="{AB665EDD-59E3-4B01-B3D8-86A3B3C330ED}" type="parTrans" cxnId="{6E9E4882-67C3-4BDD-839E-D1584523D823}">
      <dgm:prSet/>
      <dgm:spPr/>
      <dgm:t>
        <a:bodyPr/>
        <a:lstStyle/>
        <a:p>
          <a:endParaRPr lang="en-US"/>
        </a:p>
      </dgm:t>
    </dgm:pt>
    <dgm:pt modelId="{34CF389F-9E65-461B-A679-3CFE1999D0E8}" type="sibTrans" cxnId="{6E9E4882-67C3-4BDD-839E-D1584523D823}">
      <dgm:prSet/>
      <dgm:spPr/>
      <dgm:t>
        <a:bodyPr/>
        <a:lstStyle/>
        <a:p>
          <a:endParaRPr lang="en-US"/>
        </a:p>
      </dgm:t>
    </dgm:pt>
    <dgm:pt modelId="{1BED2FA1-6F1D-4C35-81A0-5186DBE68558}">
      <dgm:prSet phldrT="[Text]"/>
      <dgm:spPr/>
      <dgm:t>
        <a:bodyPr/>
        <a:lstStyle/>
        <a:p>
          <a:r>
            <a:rPr lang="en-US" dirty="0"/>
            <a:t>Monitoring</a:t>
          </a:r>
        </a:p>
      </dgm:t>
    </dgm:pt>
    <dgm:pt modelId="{B5996118-16EC-421E-B6A5-2CE6DD659CB4}" type="parTrans" cxnId="{63ED0400-7382-44AA-841A-78ED92D7A2F6}">
      <dgm:prSet/>
      <dgm:spPr/>
      <dgm:t>
        <a:bodyPr/>
        <a:lstStyle/>
        <a:p>
          <a:endParaRPr lang="en-US"/>
        </a:p>
      </dgm:t>
    </dgm:pt>
    <dgm:pt modelId="{836CFC77-CD60-462D-B732-F59572D38FCC}" type="sibTrans" cxnId="{63ED0400-7382-44AA-841A-78ED92D7A2F6}">
      <dgm:prSet/>
      <dgm:spPr/>
      <dgm:t>
        <a:bodyPr/>
        <a:lstStyle/>
        <a:p>
          <a:endParaRPr lang="en-US"/>
        </a:p>
      </dgm:t>
    </dgm:pt>
    <dgm:pt modelId="{6085E5F3-583F-457A-AD91-22EF9D192E60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DB19F9D8-E35C-4F64-B97D-313227D7569F}" type="parTrans" cxnId="{EC391DE1-5DC1-40CF-8123-84AD7A001F67}">
      <dgm:prSet/>
      <dgm:spPr/>
      <dgm:t>
        <a:bodyPr/>
        <a:lstStyle/>
        <a:p>
          <a:endParaRPr lang="en-US"/>
        </a:p>
      </dgm:t>
    </dgm:pt>
    <dgm:pt modelId="{1AD6751F-160C-4D41-971E-20EA8F6D45A4}" type="sibTrans" cxnId="{EC391DE1-5DC1-40CF-8123-84AD7A001F67}">
      <dgm:prSet/>
      <dgm:spPr/>
      <dgm:t>
        <a:bodyPr/>
        <a:lstStyle/>
        <a:p>
          <a:endParaRPr lang="en-US"/>
        </a:p>
      </dgm:t>
    </dgm:pt>
    <dgm:pt modelId="{BB7C079B-B6D6-434C-B1B5-8051C12105BD}">
      <dgm:prSet phldrT="[Text]"/>
      <dgm:spPr/>
      <dgm:t>
        <a:bodyPr/>
        <a:lstStyle/>
        <a:p>
          <a:r>
            <a:rPr lang="en-US" dirty="0"/>
            <a:t>Collect &amp; Store Data</a:t>
          </a:r>
        </a:p>
      </dgm:t>
    </dgm:pt>
    <dgm:pt modelId="{40417BD9-475E-4097-9F21-B20B4EFB262B}" type="parTrans" cxnId="{86843312-5BDC-4433-AA4F-1CEF5CEAA8B3}">
      <dgm:prSet/>
      <dgm:spPr/>
      <dgm:t>
        <a:bodyPr/>
        <a:lstStyle/>
        <a:p>
          <a:endParaRPr lang="en-US"/>
        </a:p>
      </dgm:t>
    </dgm:pt>
    <dgm:pt modelId="{0C40F2A3-227A-47BC-870B-D87C28B23EF1}" type="sibTrans" cxnId="{86843312-5BDC-4433-AA4F-1CEF5CEAA8B3}">
      <dgm:prSet/>
      <dgm:spPr/>
      <dgm:t>
        <a:bodyPr/>
        <a:lstStyle/>
        <a:p>
          <a:endParaRPr lang="en-US"/>
        </a:p>
      </dgm:t>
    </dgm:pt>
    <dgm:pt modelId="{D7E7B38E-A7A8-4EFD-93A1-FCD97FE69E2C}">
      <dgm:prSet phldrT="[Text]"/>
      <dgm:spPr/>
      <dgm:t>
        <a:bodyPr/>
        <a:lstStyle/>
        <a:p>
          <a:endParaRPr lang="en-US" dirty="0"/>
        </a:p>
      </dgm:t>
    </dgm:pt>
    <dgm:pt modelId="{CB9605AB-B0C5-4C28-BCF3-35A28BFE379A}" type="parTrans" cxnId="{47AF86B6-CD5E-4C57-B4DE-BBAE3655E619}">
      <dgm:prSet/>
      <dgm:spPr/>
      <dgm:t>
        <a:bodyPr/>
        <a:lstStyle/>
        <a:p>
          <a:endParaRPr lang="en-US"/>
        </a:p>
      </dgm:t>
    </dgm:pt>
    <dgm:pt modelId="{4810D796-96F2-4F09-A784-8C09C44B9224}" type="sibTrans" cxnId="{47AF86B6-CD5E-4C57-B4DE-BBAE3655E619}">
      <dgm:prSet/>
      <dgm:spPr/>
      <dgm:t>
        <a:bodyPr/>
        <a:lstStyle/>
        <a:p>
          <a:endParaRPr lang="en-US"/>
        </a:p>
      </dgm:t>
    </dgm:pt>
    <dgm:pt modelId="{DC99F98C-14D6-42EE-A815-F1A31C63A645}">
      <dgm:prSet phldrT="[Text]"/>
      <dgm:spPr/>
      <dgm:t>
        <a:bodyPr/>
        <a:lstStyle/>
        <a:p>
          <a:r>
            <a:rPr lang="en-US" dirty="0"/>
            <a:t>Act on Data</a:t>
          </a:r>
        </a:p>
      </dgm:t>
    </dgm:pt>
    <dgm:pt modelId="{61B38743-A910-46B2-B032-76A2D452DA25}" type="parTrans" cxnId="{CA257B9F-49D3-4C6B-8190-A66484B323ED}">
      <dgm:prSet/>
      <dgm:spPr/>
      <dgm:t>
        <a:bodyPr/>
        <a:lstStyle/>
        <a:p>
          <a:endParaRPr lang="en-US"/>
        </a:p>
      </dgm:t>
    </dgm:pt>
    <dgm:pt modelId="{170461C8-A65C-4786-BA6C-FDD9996285BB}" type="sibTrans" cxnId="{CA257B9F-49D3-4C6B-8190-A66484B323ED}">
      <dgm:prSet/>
      <dgm:spPr/>
      <dgm:t>
        <a:bodyPr/>
        <a:lstStyle/>
        <a:p>
          <a:endParaRPr lang="en-US"/>
        </a:p>
      </dgm:t>
    </dgm:pt>
    <dgm:pt modelId="{27534AFC-580E-439A-ACBD-02E09F8FE6F8}">
      <dgm:prSet phldrT="[Text]"/>
      <dgm:spPr/>
      <dgm:t>
        <a:bodyPr/>
        <a:lstStyle/>
        <a:p>
          <a:r>
            <a:rPr lang="en-US" dirty="0"/>
            <a:t>Analyze Data</a:t>
          </a:r>
        </a:p>
      </dgm:t>
    </dgm:pt>
    <dgm:pt modelId="{641E5C51-4F3B-420F-80D9-821D50ABE497}" type="parTrans" cxnId="{B935F364-1351-4200-A7FB-8B36A18C3B6B}">
      <dgm:prSet/>
      <dgm:spPr/>
      <dgm:t>
        <a:bodyPr/>
        <a:lstStyle/>
        <a:p>
          <a:endParaRPr lang="en-US"/>
        </a:p>
      </dgm:t>
    </dgm:pt>
    <dgm:pt modelId="{5103FBEB-D972-4DFA-8684-8E201E6347A5}" type="sibTrans" cxnId="{B935F364-1351-4200-A7FB-8B36A18C3B6B}">
      <dgm:prSet/>
      <dgm:spPr/>
      <dgm:t>
        <a:bodyPr/>
        <a:lstStyle/>
        <a:p>
          <a:endParaRPr lang="en-US"/>
        </a:p>
      </dgm:t>
    </dgm:pt>
    <dgm:pt modelId="{CAAC1D8C-2CCD-46D6-8D26-42937845891E}">
      <dgm:prSet/>
      <dgm:spPr/>
      <dgm:t>
        <a:bodyPr/>
        <a:lstStyle/>
        <a:p>
          <a:endParaRPr lang="en-US" dirty="0"/>
        </a:p>
      </dgm:t>
    </dgm:pt>
    <dgm:pt modelId="{71AACDA5-692C-4701-8906-0F453D76E37F}" type="parTrans" cxnId="{331956E3-705F-42E2-853E-79ED3E62D96C}">
      <dgm:prSet/>
      <dgm:spPr/>
      <dgm:t>
        <a:bodyPr/>
        <a:lstStyle/>
        <a:p>
          <a:endParaRPr lang="en-US"/>
        </a:p>
      </dgm:t>
    </dgm:pt>
    <dgm:pt modelId="{02E90676-B2EA-4A6C-AA18-449824398394}" type="sibTrans" cxnId="{331956E3-705F-42E2-853E-79ED3E62D96C}">
      <dgm:prSet/>
      <dgm:spPr/>
      <dgm:t>
        <a:bodyPr/>
        <a:lstStyle/>
        <a:p>
          <a:endParaRPr lang="en-US"/>
        </a:p>
      </dgm:t>
    </dgm:pt>
    <dgm:pt modelId="{E23763CB-9CCF-4310-A5EF-F3488FDE651F}">
      <dgm:prSet phldrT="[Text]"/>
      <dgm:spPr/>
      <dgm:t>
        <a:bodyPr/>
        <a:lstStyle/>
        <a:p>
          <a:r>
            <a:rPr lang="en-US" dirty="0"/>
            <a:t>OTA Updates</a:t>
          </a:r>
        </a:p>
      </dgm:t>
    </dgm:pt>
    <dgm:pt modelId="{36CC516D-F31B-4302-82B7-E18F5B987EB2}" type="parTrans" cxnId="{F9450022-1B82-4FAE-9F3D-B31697D63C3D}">
      <dgm:prSet/>
      <dgm:spPr/>
      <dgm:t>
        <a:bodyPr/>
        <a:lstStyle/>
        <a:p>
          <a:endParaRPr lang="en-US"/>
        </a:p>
      </dgm:t>
    </dgm:pt>
    <dgm:pt modelId="{128D0B60-446B-40E7-949E-E3BF9E261741}" type="sibTrans" cxnId="{F9450022-1B82-4FAE-9F3D-B31697D63C3D}">
      <dgm:prSet/>
      <dgm:spPr/>
      <dgm:t>
        <a:bodyPr/>
        <a:lstStyle/>
        <a:p>
          <a:endParaRPr lang="en-US"/>
        </a:p>
      </dgm:t>
    </dgm:pt>
    <dgm:pt modelId="{F39D02A5-14C2-4A9C-87DD-D1FFCE9392BD}">
      <dgm:prSet phldrT="[Text]"/>
      <dgm:spPr/>
      <dgm:t>
        <a:bodyPr/>
        <a:lstStyle/>
        <a:p>
          <a:endParaRPr lang="en-US" dirty="0"/>
        </a:p>
      </dgm:t>
    </dgm:pt>
    <dgm:pt modelId="{31DF2691-A1E7-442B-A310-E7C198B2120F}" type="parTrans" cxnId="{43EA35C5-D5A9-49F5-80D5-B961B878640F}">
      <dgm:prSet/>
      <dgm:spPr/>
      <dgm:t>
        <a:bodyPr/>
        <a:lstStyle/>
        <a:p>
          <a:endParaRPr lang="en-US"/>
        </a:p>
      </dgm:t>
    </dgm:pt>
    <dgm:pt modelId="{E7879B6E-4199-47BE-95DD-6B88C6260FB6}" type="sibTrans" cxnId="{43EA35C5-D5A9-49F5-80D5-B961B878640F}">
      <dgm:prSet/>
      <dgm:spPr/>
      <dgm:t>
        <a:bodyPr/>
        <a:lstStyle/>
        <a:p>
          <a:endParaRPr lang="en-US"/>
        </a:p>
      </dgm:t>
    </dgm:pt>
    <dgm:pt modelId="{7773BA3D-2EF4-4BDC-AFE7-7C52BF04CA80}" type="pres">
      <dgm:prSet presAssocID="{CDF5E90D-E00E-4028-AF71-94D6B87D7EB1}" presName="linearFlow" presStyleCnt="0">
        <dgm:presLayoutVars>
          <dgm:dir/>
          <dgm:animLvl val="lvl"/>
          <dgm:resizeHandles/>
        </dgm:presLayoutVars>
      </dgm:prSet>
      <dgm:spPr/>
    </dgm:pt>
    <dgm:pt modelId="{E189F4F6-B386-40FE-AD47-772C400B72FD}" type="pres">
      <dgm:prSet presAssocID="{DA1E33BA-8A74-4543-8306-8E6A3BCA9AC4}" presName="compositeNode" presStyleCnt="0">
        <dgm:presLayoutVars>
          <dgm:bulletEnabled val="1"/>
        </dgm:presLayoutVars>
      </dgm:prSet>
      <dgm:spPr/>
    </dgm:pt>
    <dgm:pt modelId="{564E50B5-23EC-4211-8586-C44D00C148FD}" type="pres">
      <dgm:prSet presAssocID="{DA1E33BA-8A74-4543-8306-8E6A3BCA9AC4}" presName="image" presStyleLbl="fgImgPlace1" presStyleIdx="0" presStyleCnt="5"/>
      <dgm:spPr/>
    </dgm:pt>
    <dgm:pt modelId="{32F8908F-7D17-4E3F-A2E9-8DB4B71F6FBE}" type="pres">
      <dgm:prSet presAssocID="{DA1E33BA-8A74-4543-8306-8E6A3BCA9AC4}" presName="childNode" presStyleLbl="node1" presStyleIdx="0" presStyleCnt="5">
        <dgm:presLayoutVars>
          <dgm:bulletEnabled val="1"/>
        </dgm:presLayoutVars>
      </dgm:prSet>
      <dgm:spPr/>
    </dgm:pt>
    <dgm:pt modelId="{30BAA124-5D1E-4DB5-8B20-4FAF9AFB7CAE}" type="pres">
      <dgm:prSet presAssocID="{DA1E33BA-8A74-4543-8306-8E6A3BCA9AC4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F9C40795-89AF-4F54-8B53-721249178081}" type="pres">
      <dgm:prSet presAssocID="{27EAA31F-A4BB-4EDA-8824-C5451B15296B}" presName="sibTrans" presStyleCnt="0"/>
      <dgm:spPr/>
    </dgm:pt>
    <dgm:pt modelId="{77E13D05-5D56-4D11-BC89-DA94112FD564}" type="pres">
      <dgm:prSet presAssocID="{D690F707-D2A8-4126-B8AF-4D4B9BE09E44}" presName="compositeNode" presStyleCnt="0">
        <dgm:presLayoutVars>
          <dgm:bulletEnabled val="1"/>
        </dgm:presLayoutVars>
      </dgm:prSet>
      <dgm:spPr/>
    </dgm:pt>
    <dgm:pt modelId="{396074C0-CA18-448F-8274-4AAF2B310196}" type="pres">
      <dgm:prSet presAssocID="{D690F707-D2A8-4126-B8AF-4D4B9BE09E44}" presName="image" presStyleLbl="fgImgPlace1" presStyleIdx="1" presStyleCnt="5"/>
      <dgm:spPr/>
    </dgm:pt>
    <dgm:pt modelId="{951B0AC1-2526-46B4-A383-9A5B0D585F32}" type="pres">
      <dgm:prSet presAssocID="{D690F707-D2A8-4126-B8AF-4D4B9BE09E44}" presName="childNode" presStyleLbl="node1" presStyleIdx="1" presStyleCnt="5">
        <dgm:presLayoutVars>
          <dgm:bulletEnabled val="1"/>
        </dgm:presLayoutVars>
      </dgm:prSet>
      <dgm:spPr/>
    </dgm:pt>
    <dgm:pt modelId="{24239593-CE1C-46D9-B28A-842C71CAA8CB}" type="pres">
      <dgm:prSet presAssocID="{D690F707-D2A8-4126-B8AF-4D4B9BE09E44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3CAB0862-8E82-4FF7-96B9-6F49E6405280}" type="pres">
      <dgm:prSet presAssocID="{34CF389F-9E65-461B-A679-3CFE1999D0E8}" presName="sibTrans" presStyleCnt="0"/>
      <dgm:spPr/>
    </dgm:pt>
    <dgm:pt modelId="{76B9721E-D272-4E6A-8AE4-919459205009}" type="pres">
      <dgm:prSet presAssocID="{BB7C079B-B6D6-434C-B1B5-8051C12105BD}" presName="compositeNode" presStyleCnt="0">
        <dgm:presLayoutVars>
          <dgm:bulletEnabled val="1"/>
        </dgm:presLayoutVars>
      </dgm:prSet>
      <dgm:spPr/>
    </dgm:pt>
    <dgm:pt modelId="{F7AE10C9-17C9-42A2-8D3B-0C0749971F34}" type="pres">
      <dgm:prSet presAssocID="{BB7C079B-B6D6-434C-B1B5-8051C12105BD}" presName="image" presStyleLbl="fgImgPlace1" presStyleIdx="2" presStyleCnt="5"/>
      <dgm:spPr/>
    </dgm:pt>
    <dgm:pt modelId="{78D9C326-8A0C-427F-96A8-1E688FA09366}" type="pres">
      <dgm:prSet presAssocID="{BB7C079B-B6D6-434C-B1B5-8051C12105BD}" presName="childNode" presStyleLbl="node1" presStyleIdx="2" presStyleCnt="5">
        <dgm:presLayoutVars>
          <dgm:bulletEnabled val="1"/>
        </dgm:presLayoutVars>
      </dgm:prSet>
      <dgm:spPr/>
    </dgm:pt>
    <dgm:pt modelId="{E7A6E6CE-31F4-4C46-BB71-BA5872B46F9C}" type="pres">
      <dgm:prSet presAssocID="{BB7C079B-B6D6-434C-B1B5-8051C12105BD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532AB9C3-D498-4C39-88D6-5D693E3FE6A5}" type="pres">
      <dgm:prSet presAssocID="{0C40F2A3-227A-47BC-870B-D87C28B23EF1}" presName="sibTrans" presStyleCnt="0"/>
      <dgm:spPr/>
    </dgm:pt>
    <dgm:pt modelId="{6B8B7930-1104-44F0-BCC0-3845D6FD68F4}" type="pres">
      <dgm:prSet presAssocID="{27534AFC-580E-439A-ACBD-02E09F8FE6F8}" presName="compositeNode" presStyleCnt="0">
        <dgm:presLayoutVars>
          <dgm:bulletEnabled val="1"/>
        </dgm:presLayoutVars>
      </dgm:prSet>
      <dgm:spPr/>
    </dgm:pt>
    <dgm:pt modelId="{26FE20DF-8895-4E31-84C0-97652BF116ED}" type="pres">
      <dgm:prSet presAssocID="{27534AFC-580E-439A-ACBD-02E09F8FE6F8}" presName="image" presStyleLbl="fgImgPlace1" presStyleIdx="3" presStyleCnt="5"/>
      <dgm:spPr/>
    </dgm:pt>
    <dgm:pt modelId="{EB07B9B0-760E-49C0-BA19-29589EDFFE55}" type="pres">
      <dgm:prSet presAssocID="{27534AFC-580E-439A-ACBD-02E09F8FE6F8}" presName="childNode" presStyleLbl="node1" presStyleIdx="3" presStyleCnt="5">
        <dgm:presLayoutVars>
          <dgm:bulletEnabled val="1"/>
        </dgm:presLayoutVars>
      </dgm:prSet>
      <dgm:spPr/>
    </dgm:pt>
    <dgm:pt modelId="{1C9FE55B-6165-4C95-8B6C-239476AD0EFE}" type="pres">
      <dgm:prSet presAssocID="{27534AFC-580E-439A-ACBD-02E09F8FE6F8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A41FFA23-A453-4BF2-924E-D24B0C7BDAA1}" type="pres">
      <dgm:prSet presAssocID="{5103FBEB-D972-4DFA-8684-8E201E6347A5}" presName="sibTrans" presStyleCnt="0"/>
      <dgm:spPr/>
    </dgm:pt>
    <dgm:pt modelId="{C3052C85-AB2E-430B-BF8A-39C46EB742A9}" type="pres">
      <dgm:prSet presAssocID="{DC99F98C-14D6-42EE-A815-F1A31C63A645}" presName="compositeNode" presStyleCnt="0">
        <dgm:presLayoutVars>
          <dgm:bulletEnabled val="1"/>
        </dgm:presLayoutVars>
      </dgm:prSet>
      <dgm:spPr/>
    </dgm:pt>
    <dgm:pt modelId="{E79C4724-F9D9-4F78-B37E-9A54B8F356EE}" type="pres">
      <dgm:prSet presAssocID="{DC99F98C-14D6-42EE-A815-F1A31C63A645}" presName="image" presStyleLbl="fgImgPlace1" presStyleIdx="4" presStyleCnt="5"/>
      <dgm:spPr/>
    </dgm:pt>
    <dgm:pt modelId="{54E97AAC-CC97-45C7-9A28-7F49D28F7993}" type="pres">
      <dgm:prSet presAssocID="{DC99F98C-14D6-42EE-A815-F1A31C63A645}" presName="childNode" presStyleLbl="node1" presStyleIdx="4" presStyleCnt="5">
        <dgm:presLayoutVars>
          <dgm:bulletEnabled val="1"/>
        </dgm:presLayoutVars>
      </dgm:prSet>
      <dgm:spPr/>
    </dgm:pt>
    <dgm:pt modelId="{2896E8FC-6B05-41E6-BC3A-024D71D92811}" type="pres">
      <dgm:prSet presAssocID="{DC99F98C-14D6-42EE-A815-F1A31C63A645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331956E3-705F-42E2-853E-79ED3E62D96C}" srcId="{27534AFC-580E-439A-ACBD-02E09F8FE6F8}" destId="{CAAC1D8C-2CCD-46D6-8D26-42937845891E}" srcOrd="0" destOrd="0" parTransId="{71AACDA5-692C-4701-8906-0F453D76E37F}" sibTransId="{02E90676-B2EA-4A6C-AA18-449824398394}"/>
    <dgm:cxn modelId="{47AF86B6-CD5E-4C57-B4DE-BBAE3655E619}" srcId="{BB7C079B-B6D6-434C-B1B5-8051C12105BD}" destId="{D7E7B38E-A7A8-4EFD-93A1-FCD97FE69E2C}" srcOrd="0" destOrd="0" parTransId="{CB9605AB-B0C5-4C28-BCF3-35A28BFE379A}" sibTransId="{4810D796-96F2-4F09-A784-8C09C44B9224}"/>
    <dgm:cxn modelId="{B1D27B54-216B-48AE-933F-917BC8393D31}" type="presOf" srcId="{DA1E33BA-8A74-4543-8306-8E6A3BCA9AC4}" destId="{30BAA124-5D1E-4DB5-8B20-4FAF9AFB7CAE}" srcOrd="0" destOrd="0" presId="urn:microsoft.com/office/officeart/2005/8/layout/hList2"/>
    <dgm:cxn modelId="{9A35C5C8-4C1C-4B7E-BC49-B9148C9FA678}" type="presOf" srcId="{D7E7B38E-A7A8-4EFD-93A1-FCD97FE69E2C}" destId="{78D9C326-8A0C-427F-96A8-1E688FA09366}" srcOrd="0" destOrd="0" presId="urn:microsoft.com/office/officeart/2005/8/layout/hList2"/>
    <dgm:cxn modelId="{86843312-5BDC-4433-AA4F-1CEF5CEAA8B3}" srcId="{CDF5E90D-E00E-4028-AF71-94D6B87D7EB1}" destId="{BB7C079B-B6D6-434C-B1B5-8051C12105BD}" srcOrd="2" destOrd="0" parTransId="{40417BD9-475E-4097-9F21-B20B4EFB262B}" sibTransId="{0C40F2A3-227A-47BC-870B-D87C28B23EF1}"/>
    <dgm:cxn modelId="{FD423A31-025B-4FC5-B38C-ADB9CDD206B5}" type="presOf" srcId="{F39D02A5-14C2-4A9C-87DD-D1FFCE9392BD}" destId="{54E97AAC-CC97-45C7-9A28-7F49D28F7993}" srcOrd="0" destOrd="0" presId="urn:microsoft.com/office/officeart/2005/8/layout/hList2"/>
    <dgm:cxn modelId="{63ED0400-7382-44AA-841A-78ED92D7A2F6}" srcId="{D690F707-D2A8-4126-B8AF-4D4B9BE09E44}" destId="{1BED2FA1-6F1D-4C35-81A0-5186DBE68558}" srcOrd="0" destOrd="0" parTransId="{B5996118-16EC-421E-B6A5-2CE6DD659CB4}" sibTransId="{836CFC77-CD60-462D-B732-F59572D38FCC}"/>
    <dgm:cxn modelId="{CA257B9F-49D3-4C6B-8190-A66484B323ED}" srcId="{CDF5E90D-E00E-4028-AF71-94D6B87D7EB1}" destId="{DC99F98C-14D6-42EE-A815-F1A31C63A645}" srcOrd="4" destOrd="0" parTransId="{61B38743-A910-46B2-B032-76A2D452DA25}" sibTransId="{170461C8-A65C-4786-BA6C-FDD9996285BB}"/>
    <dgm:cxn modelId="{9770C08C-96AD-450E-B753-CFD02C405FC3}" type="presOf" srcId="{E23763CB-9CCF-4310-A5EF-F3488FDE651F}" destId="{951B0AC1-2526-46B4-A383-9A5B0D585F32}" srcOrd="0" destOrd="2" presId="urn:microsoft.com/office/officeart/2005/8/layout/hList2"/>
    <dgm:cxn modelId="{BCE7A240-80E2-4F70-8F54-93EB8E2C4196}" type="presOf" srcId="{BB7C079B-B6D6-434C-B1B5-8051C12105BD}" destId="{E7A6E6CE-31F4-4C46-BB71-BA5872B46F9C}" srcOrd="0" destOrd="0" presId="urn:microsoft.com/office/officeart/2005/8/layout/hList2"/>
    <dgm:cxn modelId="{31D6C284-1D7B-4AC7-8080-B2D161C22F4C}" type="presOf" srcId="{6085E5F3-583F-457A-AD91-22EF9D192E60}" destId="{951B0AC1-2526-46B4-A383-9A5B0D585F32}" srcOrd="0" destOrd="1" presId="urn:microsoft.com/office/officeart/2005/8/layout/hList2"/>
    <dgm:cxn modelId="{DF1B455F-5A77-41AB-9752-060A57BC80F4}" type="presOf" srcId="{CAAC1D8C-2CCD-46D6-8D26-42937845891E}" destId="{EB07B9B0-760E-49C0-BA19-29589EDFFE55}" srcOrd="0" destOrd="0" presId="urn:microsoft.com/office/officeart/2005/8/layout/hList2"/>
    <dgm:cxn modelId="{43EA35C5-D5A9-49F5-80D5-B961B878640F}" srcId="{DC99F98C-14D6-42EE-A815-F1A31C63A645}" destId="{F39D02A5-14C2-4A9C-87DD-D1FFCE9392BD}" srcOrd="0" destOrd="0" parTransId="{31DF2691-A1E7-442B-A310-E7C198B2120F}" sibTransId="{E7879B6E-4199-47BE-95DD-6B88C6260FB6}"/>
    <dgm:cxn modelId="{294C5183-A8D3-4D96-B4F3-682AD0A863A5}" type="presOf" srcId="{DC99F98C-14D6-42EE-A815-F1A31C63A645}" destId="{2896E8FC-6B05-41E6-BC3A-024D71D92811}" srcOrd="0" destOrd="0" presId="urn:microsoft.com/office/officeart/2005/8/layout/hList2"/>
    <dgm:cxn modelId="{35242754-D9C5-4896-96DB-BFF112DE780D}" srcId="{CDF5E90D-E00E-4028-AF71-94D6B87D7EB1}" destId="{DA1E33BA-8A74-4543-8306-8E6A3BCA9AC4}" srcOrd="0" destOrd="0" parTransId="{F112E9E0-E967-4C8F-B5A4-B3FE7B404EB3}" sibTransId="{27EAA31F-A4BB-4EDA-8824-C5451B15296B}"/>
    <dgm:cxn modelId="{A1836A69-410D-4896-9B1E-1EA5AE7210F1}" type="presOf" srcId="{1BED2FA1-6F1D-4C35-81A0-5186DBE68558}" destId="{951B0AC1-2526-46B4-A383-9A5B0D585F32}" srcOrd="0" destOrd="0" presId="urn:microsoft.com/office/officeart/2005/8/layout/hList2"/>
    <dgm:cxn modelId="{3CA00161-567A-4852-8440-CD7543428C6B}" type="presOf" srcId="{CDF5E90D-E00E-4028-AF71-94D6B87D7EB1}" destId="{7773BA3D-2EF4-4BDC-AFE7-7C52BF04CA80}" srcOrd="0" destOrd="0" presId="urn:microsoft.com/office/officeart/2005/8/layout/hList2"/>
    <dgm:cxn modelId="{D2F022F7-C5FA-405B-887B-FDE2B3EC4DF3}" srcId="{DA1E33BA-8A74-4543-8306-8E6A3BCA9AC4}" destId="{9734B5A1-EAC9-4F85-A69F-F074B59787BF}" srcOrd="0" destOrd="0" parTransId="{16850F86-3AEE-4AAB-A0C6-00FB46F64242}" sibTransId="{ACECE6BB-0473-4846-AA56-572723A7056C}"/>
    <dgm:cxn modelId="{16541AB4-F61F-43D9-AB86-0E9C5AFB8368}" type="presOf" srcId="{D690F707-D2A8-4126-B8AF-4D4B9BE09E44}" destId="{24239593-CE1C-46D9-B28A-842C71CAA8CB}" srcOrd="0" destOrd="0" presId="urn:microsoft.com/office/officeart/2005/8/layout/hList2"/>
    <dgm:cxn modelId="{F9450022-1B82-4FAE-9F3D-B31697D63C3D}" srcId="{D690F707-D2A8-4126-B8AF-4D4B9BE09E44}" destId="{E23763CB-9CCF-4310-A5EF-F3488FDE651F}" srcOrd="2" destOrd="0" parTransId="{36CC516D-F31B-4302-82B7-E18F5B987EB2}" sibTransId="{128D0B60-446B-40E7-949E-E3BF9E261741}"/>
    <dgm:cxn modelId="{172FE139-24FB-4B1C-9F48-5D1435A5467F}" type="presOf" srcId="{9734B5A1-EAC9-4F85-A69F-F074B59787BF}" destId="{32F8908F-7D17-4E3F-A2E9-8DB4B71F6FBE}" srcOrd="0" destOrd="0" presId="urn:microsoft.com/office/officeart/2005/8/layout/hList2"/>
    <dgm:cxn modelId="{EC391DE1-5DC1-40CF-8123-84AD7A001F67}" srcId="{D690F707-D2A8-4126-B8AF-4D4B9BE09E44}" destId="{6085E5F3-583F-457A-AD91-22EF9D192E60}" srcOrd="1" destOrd="0" parTransId="{DB19F9D8-E35C-4F64-B97D-313227D7569F}" sibTransId="{1AD6751F-160C-4D41-971E-20EA8F6D45A4}"/>
    <dgm:cxn modelId="{B935F364-1351-4200-A7FB-8B36A18C3B6B}" srcId="{CDF5E90D-E00E-4028-AF71-94D6B87D7EB1}" destId="{27534AFC-580E-439A-ACBD-02E09F8FE6F8}" srcOrd="3" destOrd="0" parTransId="{641E5C51-4F3B-420F-80D9-821D50ABE497}" sibTransId="{5103FBEB-D972-4DFA-8684-8E201E6347A5}"/>
    <dgm:cxn modelId="{B3280664-EFB0-4142-9D8B-B2EF8F12FBD4}" type="presOf" srcId="{27534AFC-580E-439A-ACBD-02E09F8FE6F8}" destId="{1C9FE55B-6165-4C95-8B6C-239476AD0EFE}" srcOrd="0" destOrd="0" presId="urn:microsoft.com/office/officeart/2005/8/layout/hList2"/>
    <dgm:cxn modelId="{6E9E4882-67C3-4BDD-839E-D1584523D823}" srcId="{CDF5E90D-E00E-4028-AF71-94D6B87D7EB1}" destId="{D690F707-D2A8-4126-B8AF-4D4B9BE09E44}" srcOrd="1" destOrd="0" parTransId="{AB665EDD-59E3-4B01-B3D8-86A3B3C330ED}" sibTransId="{34CF389F-9E65-461B-A679-3CFE1999D0E8}"/>
    <dgm:cxn modelId="{B59FA1EA-6733-403F-9CDF-AB9EA011A9C4}" type="presParOf" srcId="{7773BA3D-2EF4-4BDC-AFE7-7C52BF04CA80}" destId="{E189F4F6-B386-40FE-AD47-772C400B72FD}" srcOrd="0" destOrd="0" presId="urn:microsoft.com/office/officeart/2005/8/layout/hList2"/>
    <dgm:cxn modelId="{64712465-6705-4D54-8F1F-B4A3BFA61280}" type="presParOf" srcId="{E189F4F6-B386-40FE-AD47-772C400B72FD}" destId="{564E50B5-23EC-4211-8586-C44D00C148FD}" srcOrd="0" destOrd="0" presId="urn:microsoft.com/office/officeart/2005/8/layout/hList2"/>
    <dgm:cxn modelId="{AAB2EB16-9743-4E6B-8954-A6776992472A}" type="presParOf" srcId="{E189F4F6-B386-40FE-AD47-772C400B72FD}" destId="{32F8908F-7D17-4E3F-A2E9-8DB4B71F6FBE}" srcOrd="1" destOrd="0" presId="urn:microsoft.com/office/officeart/2005/8/layout/hList2"/>
    <dgm:cxn modelId="{4FBF0AEF-1A45-4C24-AF1E-8A4DA2516025}" type="presParOf" srcId="{E189F4F6-B386-40FE-AD47-772C400B72FD}" destId="{30BAA124-5D1E-4DB5-8B20-4FAF9AFB7CAE}" srcOrd="2" destOrd="0" presId="urn:microsoft.com/office/officeart/2005/8/layout/hList2"/>
    <dgm:cxn modelId="{E9D8588D-D072-40AB-B4C8-619720E09743}" type="presParOf" srcId="{7773BA3D-2EF4-4BDC-AFE7-7C52BF04CA80}" destId="{F9C40795-89AF-4F54-8B53-721249178081}" srcOrd="1" destOrd="0" presId="urn:microsoft.com/office/officeart/2005/8/layout/hList2"/>
    <dgm:cxn modelId="{EEF1515E-0920-460B-8A7F-E78459F56448}" type="presParOf" srcId="{7773BA3D-2EF4-4BDC-AFE7-7C52BF04CA80}" destId="{77E13D05-5D56-4D11-BC89-DA94112FD564}" srcOrd="2" destOrd="0" presId="urn:microsoft.com/office/officeart/2005/8/layout/hList2"/>
    <dgm:cxn modelId="{9057514A-12E6-46D8-A229-01B90B6BA4E1}" type="presParOf" srcId="{77E13D05-5D56-4D11-BC89-DA94112FD564}" destId="{396074C0-CA18-448F-8274-4AAF2B310196}" srcOrd="0" destOrd="0" presId="urn:microsoft.com/office/officeart/2005/8/layout/hList2"/>
    <dgm:cxn modelId="{EFF30E47-4BD8-41FE-B7AE-AF0239D0F9EB}" type="presParOf" srcId="{77E13D05-5D56-4D11-BC89-DA94112FD564}" destId="{951B0AC1-2526-46B4-A383-9A5B0D585F32}" srcOrd="1" destOrd="0" presId="urn:microsoft.com/office/officeart/2005/8/layout/hList2"/>
    <dgm:cxn modelId="{F7260484-252B-457D-BBE2-D0FD0C08D22E}" type="presParOf" srcId="{77E13D05-5D56-4D11-BC89-DA94112FD564}" destId="{24239593-CE1C-46D9-B28A-842C71CAA8CB}" srcOrd="2" destOrd="0" presId="urn:microsoft.com/office/officeart/2005/8/layout/hList2"/>
    <dgm:cxn modelId="{E35325C9-CAB0-449B-9709-9BBECDFB01AD}" type="presParOf" srcId="{7773BA3D-2EF4-4BDC-AFE7-7C52BF04CA80}" destId="{3CAB0862-8E82-4FF7-96B9-6F49E6405280}" srcOrd="3" destOrd="0" presId="urn:microsoft.com/office/officeart/2005/8/layout/hList2"/>
    <dgm:cxn modelId="{C5138B18-80B9-454C-A110-27C213BA6E09}" type="presParOf" srcId="{7773BA3D-2EF4-4BDC-AFE7-7C52BF04CA80}" destId="{76B9721E-D272-4E6A-8AE4-919459205009}" srcOrd="4" destOrd="0" presId="urn:microsoft.com/office/officeart/2005/8/layout/hList2"/>
    <dgm:cxn modelId="{E5E71F34-24FA-44B0-8D0C-F33375BACDB4}" type="presParOf" srcId="{76B9721E-D272-4E6A-8AE4-919459205009}" destId="{F7AE10C9-17C9-42A2-8D3B-0C0749971F34}" srcOrd="0" destOrd="0" presId="urn:microsoft.com/office/officeart/2005/8/layout/hList2"/>
    <dgm:cxn modelId="{7A10AA8E-02EE-4CA0-BD18-0B3A5B7A431D}" type="presParOf" srcId="{76B9721E-D272-4E6A-8AE4-919459205009}" destId="{78D9C326-8A0C-427F-96A8-1E688FA09366}" srcOrd="1" destOrd="0" presId="urn:microsoft.com/office/officeart/2005/8/layout/hList2"/>
    <dgm:cxn modelId="{B72565DE-AA89-4323-9DC9-766364EF2220}" type="presParOf" srcId="{76B9721E-D272-4E6A-8AE4-919459205009}" destId="{E7A6E6CE-31F4-4C46-BB71-BA5872B46F9C}" srcOrd="2" destOrd="0" presId="urn:microsoft.com/office/officeart/2005/8/layout/hList2"/>
    <dgm:cxn modelId="{5E7B42D8-97D1-4E6B-A02E-69FEF239BBAB}" type="presParOf" srcId="{7773BA3D-2EF4-4BDC-AFE7-7C52BF04CA80}" destId="{532AB9C3-D498-4C39-88D6-5D693E3FE6A5}" srcOrd="5" destOrd="0" presId="urn:microsoft.com/office/officeart/2005/8/layout/hList2"/>
    <dgm:cxn modelId="{17F688D9-335C-47C1-8D26-0DF29E7F0D46}" type="presParOf" srcId="{7773BA3D-2EF4-4BDC-AFE7-7C52BF04CA80}" destId="{6B8B7930-1104-44F0-BCC0-3845D6FD68F4}" srcOrd="6" destOrd="0" presId="urn:microsoft.com/office/officeart/2005/8/layout/hList2"/>
    <dgm:cxn modelId="{2772E55E-29A4-49EE-AA84-3AC2CC81BFEC}" type="presParOf" srcId="{6B8B7930-1104-44F0-BCC0-3845D6FD68F4}" destId="{26FE20DF-8895-4E31-84C0-97652BF116ED}" srcOrd="0" destOrd="0" presId="urn:microsoft.com/office/officeart/2005/8/layout/hList2"/>
    <dgm:cxn modelId="{8C2F9478-C881-453D-8EA4-B8D41973AFEF}" type="presParOf" srcId="{6B8B7930-1104-44F0-BCC0-3845D6FD68F4}" destId="{EB07B9B0-760E-49C0-BA19-29589EDFFE55}" srcOrd="1" destOrd="0" presId="urn:microsoft.com/office/officeart/2005/8/layout/hList2"/>
    <dgm:cxn modelId="{F52E4B63-1E49-428D-A433-F217AFD60D45}" type="presParOf" srcId="{6B8B7930-1104-44F0-BCC0-3845D6FD68F4}" destId="{1C9FE55B-6165-4C95-8B6C-239476AD0EFE}" srcOrd="2" destOrd="0" presId="urn:microsoft.com/office/officeart/2005/8/layout/hList2"/>
    <dgm:cxn modelId="{E936E021-FC5E-4BF0-A206-2CE64D06F960}" type="presParOf" srcId="{7773BA3D-2EF4-4BDC-AFE7-7C52BF04CA80}" destId="{A41FFA23-A453-4BF2-924E-D24B0C7BDAA1}" srcOrd="7" destOrd="0" presId="urn:microsoft.com/office/officeart/2005/8/layout/hList2"/>
    <dgm:cxn modelId="{4B0EC07D-BCF7-4E35-81A9-01E38124182D}" type="presParOf" srcId="{7773BA3D-2EF4-4BDC-AFE7-7C52BF04CA80}" destId="{C3052C85-AB2E-430B-BF8A-39C46EB742A9}" srcOrd="8" destOrd="0" presId="urn:microsoft.com/office/officeart/2005/8/layout/hList2"/>
    <dgm:cxn modelId="{2CC515AE-73DD-4FAC-A134-7DBF4C48848B}" type="presParOf" srcId="{C3052C85-AB2E-430B-BF8A-39C46EB742A9}" destId="{E79C4724-F9D9-4F78-B37E-9A54B8F356EE}" srcOrd="0" destOrd="0" presId="urn:microsoft.com/office/officeart/2005/8/layout/hList2"/>
    <dgm:cxn modelId="{EB7359DF-307A-4690-8A74-B9685D8A18EF}" type="presParOf" srcId="{C3052C85-AB2E-430B-BF8A-39C46EB742A9}" destId="{54E97AAC-CC97-45C7-9A28-7F49D28F7993}" srcOrd="1" destOrd="0" presId="urn:microsoft.com/office/officeart/2005/8/layout/hList2"/>
    <dgm:cxn modelId="{C1EB7CF5-D507-452F-885A-9AF73BC589C2}" type="presParOf" srcId="{C3052C85-AB2E-430B-BF8A-39C46EB742A9}" destId="{2896E8FC-6B05-41E6-BC3A-024D71D9281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F5E90D-E00E-4028-AF71-94D6B87D7EB1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1E33BA-8A74-4543-8306-8E6A3BCA9AC4}">
      <dgm:prSet phldrT="[Text]"/>
      <dgm:spPr/>
      <dgm:t>
        <a:bodyPr/>
        <a:lstStyle/>
        <a:p>
          <a:r>
            <a:rPr lang="en-US" dirty="0"/>
            <a:t>Devices</a:t>
          </a:r>
        </a:p>
      </dgm:t>
    </dgm:pt>
    <dgm:pt modelId="{F112E9E0-E967-4C8F-B5A4-B3FE7B404EB3}" type="parTrans" cxnId="{35242754-D9C5-4896-96DB-BFF112DE780D}">
      <dgm:prSet/>
      <dgm:spPr/>
      <dgm:t>
        <a:bodyPr/>
        <a:lstStyle/>
        <a:p>
          <a:endParaRPr lang="en-US"/>
        </a:p>
      </dgm:t>
    </dgm:pt>
    <dgm:pt modelId="{27EAA31F-A4BB-4EDA-8824-C5451B15296B}" type="sibTrans" cxnId="{35242754-D9C5-4896-96DB-BFF112DE780D}">
      <dgm:prSet/>
      <dgm:spPr/>
      <dgm:t>
        <a:bodyPr/>
        <a:lstStyle/>
        <a:p>
          <a:endParaRPr lang="en-US"/>
        </a:p>
      </dgm:t>
    </dgm:pt>
    <dgm:pt modelId="{9734B5A1-EAC9-4F85-A69F-F074B59787BF}">
      <dgm:prSet phldrT="[Text]"/>
      <dgm:spPr/>
      <dgm:t>
        <a:bodyPr/>
        <a:lstStyle/>
        <a:p>
          <a:endParaRPr lang="en-US" dirty="0"/>
        </a:p>
      </dgm:t>
    </dgm:pt>
    <dgm:pt modelId="{16850F86-3AEE-4AAB-A0C6-00FB46F64242}" type="parTrans" cxnId="{D2F022F7-C5FA-405B-887B-FDE2B3EC4DF3}">
      <dgm:prSet/>
      <dgm:spPr/>
      <dgm:t>
        <a:bodyPr/>
        <a:lstStyle/>
        <a:p>
          <a:endParaRPr lang="en-US"/>
        </a:p>
      </dgm:t>
    </dgm:pt>
    <dgm:pt modelId="{ACECE6BB-0473-4846-AA56-572723A7056C}" type="sibTrans" cxnId="{D2F022F7-C5FA-405B-887B-FDE2B3EC4DF3}">
      <dgm:prSet/>
      <dgm:spPr/>
      <dgm:t>
        <a:bodyPr/>
        <a:lstStyle/>
        <a:p>
          <a:endParaRPr lang="en-US"/>
        </a:p>
      </dgm:t>
    </dgm:pt>
    <dgm:pt modelId="{D690F707-D2A8-4126-B8AF-4D4B9BE09E44}">
      <dgm:prSet phldrT="[Text]"/>
      <dgm:spPr/>
      <dgm:t>
        <a:bodyPr/>
        <a:lstStyle/>
        <a:p>
          <a:r>
            <a:rPr lang="en-US" dirty="0"/>
            <a:t>Device Management</a:t>
          </a:r>
        </a:p>
      </dgm:t>
    </dgm:pt>
    <dgm:pt modelId="{AB665EDD-59E3-4B01-B3D8-86A3B3C330ED}" type="parTrans" cxnId="{6E9E4882-67C3-4BDD-839E-D1584523D823}">
      <dgm:prSet/>
      <dgm:spPr/>
      <dgm:t>
        <a:bodyPr/>
        <a:lstStyle/>
        <a:p>
          <a:endParaRPr lang="en-US"/>
        </a:p>
      </dgm:t>
    </dgm:pt>
    <dgm:pt modelId="{34CF389F-9E65-461B-A679-3CFE1999D0E8}" type="sibTrans" cxnId="{6E9E4882-67C3-4BDD-839E-D1584523D823}">
      <dgm:prSet/>
      <dgm:spPr/>
      <dgm:t>
        <a:bodyPr/>
        <a:lstStyle/>
        <a:p>
          <a:endParaRPr lang="en-US"/>
        </a:p>
      </dgm:t>
    </dgm:pt>
    <dgm:pt modelId="{1BED2FA1-6F1D-4C35-81A0-5186DBE68558}">
      <dgm:prSet phldrT="[Text]"/>
      <dgm:spPr/>
      <dgm:t>
        <a:bodyPr/>
        <a:lstStyle/>
        <a:p>
          <a:endParaRPr lang="en-US" dirty="0"/>
        </a:p>
      </dgm:t>
    </dgm:pt>
    <dgm:pt modelId="{B5996118-16EC-421E-B6A5-2CE6DD659CB4}" type="parTrans" cxnId="{63ED0400-7382-44AA-841A-78ED92D7A2F6}">
      <dgm:prSet/>
      <dgm:spPr/>
      <dgm:t>
        <a:bodyPr/>
        <a:lstStyle/>
        <a:p>
          <a:endParaRPr lang="en-US"/>
        </a:p>
      </dgm:t>
    </dgm:pt>
    <dgm:pt modelId="{836CFC77-CD60-462D-B732-F59572D38FCC}" type="sibTrans" cxnId="{63ED0400-7382-44AA-841A-78ED92D7A2F6}">
      <dgm:prSet/>
      <dgm:spPr/>
      <dgm:t>
        <a:bodyPr/>
        <a:lstStyle/>
        <a:p>
          <a:endParaRPr lang="en-US"/>
        </a:p>
      </dgm:t>
    </dgm:pt>
    <dgm:pt modelId="{BB7C079B-B6D6-434C-B1B5-8051C12105BD}">
      <dgm:prSet phldrT="[Text]"/>
      <dgm:spPr/>
      <dgm:t>
        <a:bodyPr/>
        <a:lstStyle/>
        <a:p>
          <a:r>
            <a:rPr lang="en-US" dirty="0"/>
            <a:t>Collect &amp; Store Data</a:t>
          </a:r>
        </a:p>
      </dgm:t>
    </dgm:pt>
    <dgm:pt modelId="{40417BD9-475E-4097-9F21-B20B4EFB262B}" type="parTrans" cxnId="{86843312-5BDC-4433-AA4F-1CEF5CEAA8B3}">
      <dgm:prSet/>
      <dgm:spPr/>
      <dgm:t>
        <a:bodyPr/>
        <a:lstStyle/>
        <a:p>
          <a:endParaRPr lang="en-US"/>
        </a:p>
      </dgm:t>
    </dgm:pt>
    <dgm:pt modelId="{0C40F2A3-227A-47BC-870B-D87C28B23EF1}" type="sibTrans" cxnId="{86843312-5BDC-4433-AA4F-1CEF5CEAA8B3}">
      <dgm:prSet/>
      <dgm:spPr/>
      <dgm:t>
        <a:bodyPr/>
        <a:lstStyle/>
        <a:p>
          <a:endParaRPr lang="en-US"/>
        </a:p>
      </dgm:t>
    </dgm:pt>
    <dgm:pt modelId="{D7E7B38E-A7A8-4EFD-93A1-FCD97FE69E2C}">
      <dgm:prSet phldrT="[Text]"/>
      <dgm:spPr/>
      <dgm:t>
        <a:bodyPr/>
        <a:lstStyle/>
        <a:p>
          <a:r>
            <a:rPr lang="en-US" dirty="0"/>
            <a:t>Large amount</a:t>
          </a:r>
        </a:p>
      </dgm:t>
    </dgm:pt>
    <dgm:pt modelId="{CB9605AB-B0C5-4C28-BCF3-35A28BFE379A}" type="parTrans" cxnId="{47AF86B6-CD5E-4C57-B4DE-BBAE3655E619}">
      <dgm:prSet/>
      <dgm:spPr/>
      <dgm:t>
        <a:bodyPr/>
        <a:lstStyle/>
        <a:p>
          <a:endParaRPr lang="en-US"/>
        </a:p>
      </dgm:t>
    </dgm:pt>
    <dgm:pt modelId="{4810D796-96F2-4F09-A784-8C09C44B9224}" type="sibTrans" cxnId="{47AF86B6-CD5E-4C57-B4DE-BBAE3655E619}">
      <dgm:prSet/>
      <dgm:spPr/>
      <dgm:t>
        <a:bodyPr/>
        <a:lstStyle/>
        <a:p>
          <a:endParaRPr lang="en-US"/>
        </a:p>
      </dgm:t>
    </dgm:pt>
    <dgm:pt modelId="{D6573FE3-EAFF-43DC-8DA4-48B091C9669F}">
      <dgm:prSet phldrT="[Text]"/>
      <dgm:spPr/>
      <dgm:t>
        <a:bodyPr/>
        <a:lstStyle/>
        <a:p>
          <a:r>
            <a:rPr lang="en-US" dirty="0"/>
            <a:t>Storage options</a:t>
          </a:r>
        </a:p>
      </dgm:t>
    </dgm:pt>
    <dgm:pt modelId="{81B5CF28-5B82-45A7-AA49-568577A93A15}" type="parTrans" cxnId="{D9432036-A13B-43D7-A946-21CDF1005B2E}">
      <dgm:prSet/>
      <dgm:spPr/>
      <dgm:t>
        <a:bodyPr/>
        <a:lstStyle/>
        <a:p>
          <a:endParaRPr lang="en-US"/>
        </a:p>
      </dgm:t>
    </dgm:pt>
    <dgm:pt modelId="{D2F07052-71F5-43A5-A107-DFF5A01E453B}" type="sibTrans" cxnId="{D9432036-A13B-43D7-A946-21CDF1005B2E}">
      <dgm:prSet/>
      <dgm:spPr/>
      <dgm:t>
        <a:bodyPr/>
        <a:lstStyle/>
        <a:p>
          <a:endParaRPr lang="en-US"/>
        </a:p>
      </dgm:t>
    </dgm:pt>
    <dgm:pt modelId="{DC99F98C-14D6-42EE-A815-F1A31C63A645}">
      <dgm:prSet phldrT="[Text]"/>
      <dgm:spPr/>
      <dgm:t>
        <a:bodyPr/>
        <a:lstStyle/>
        <a:p>
          <a:r>
            <a:rPr lang="en-US" dirty="0"/>
            <a:t>Act on Data</a:t>
          </a:r>
        </a:p>
      </dgm:t>
    </dgm:pt>
    <dgm:pt modelId="{61B38743-A910-46B2-B032-76A2D452DA25}" type="parTrans" cxnId="{CA257B9F-49D3-4C6B-8190-A66484B323ED}">
      <dgm:prSet/>
      <dgm:spPr/>
      <dgm:t>
        <a:bodyPr/>
        <a:lstStyle/>
        <a:p>
          <a:endParaRPr lang="en-US"/>
        </a:p>
      </dgm:t>
    </dgm:pt>
    <dgm:pt modelId="{170461C8-A65C-4786-BA6C-FDD9996285BB}" type="sibTrans" cxnId="{CA257B9F-49D3-4C6B-8190-A66484B323ED}">
      <dgm:prSet/>
      <dgm:spPr/>
      <dgm:t>
        <a:bodyPr/>
        <a:lstStyle/>
        <a:p>
          <a:endParaRPr lang="en-US"/>
        </a:p>
      </dgm:t>
    </dgm:pt>
    <dgm:pt modelId="{27534AFC-580E-439A-ACBD-02E09F8FE6F8}">
      <dgm:prSet phldrT="[Text]"/>
      <dgm:spPr/>
      <dgm:t>
        <a:bodyPr/>
        <a:lstStyle/>
        <a:p>
          <a:r>
            <a:rPr lang="en-US" dirty="0"/>
            <a:t>Analyze Data</a:t>
          </a:r>
        </a:p>
      </dgm:t>
    </dgm:pt>
    <dgm:pt modelId="{641E5C51-4F3B-420F-80D9-821D50ABE497}" type="parTrans" cxnId="{B935F364-1351-4200-A7FB-8B36A18C3B6B}">
      <dgm:prSet/>
      <dgm:spPr/>
      <dgm:t>
        <a:bodyPr/>
        <a:lstStyle/>
        <a:p>
          <a:endParaRPr lang="en-US"/>
        </a:p>
      </dgm:t>
    </dgm:pt>
    <dgm:pt modelId="{5103FBEB-D972-4DFA-8684-8E201E6347A5}" type="sibTrans" cxnId="{B935F364-1351-4200-A7FB-8B36A18C3B6B}">
      <dgm:prSet/>
      <dgm:spPr/>
      <dgm:t>
        <a:bodyPr/>
        <a:lstStyle/>
        <a:p>
          <a:endParaRPr lang="en-US"/>
        </a:p>
      </dgm:t>
    </dgm:pt>
    <dgm:pt modelId="{CAAC1D8C-2CCD-46D6-8D26-42937845891E}">
      <dgm:prSet/>
      <dgm:spPr/>
      <dgm:t>
        <a:bodyPr/>
        <a:lstStyle/>
        <a:p>
          <a:endParaRPr lang="en-US" dirty="0"/>
        </a:p>
      </dgm:t>
    </dgm:pt>
    <dgm:pt modelId="{71AACDA5-692C-4701-8906-0F453D76E37F}" type="parTrans" cxnId="{331956E3-705F-42E2-853E-79ED3E62D96C}">
      <dgm:prSet/>
      <dgm:spPr/>
      <dgm:t>
        <a:bodyPr/>
        <a:lstStyle/>
        <a:p>
          <a:endParaRPr lang="en-US"/>
        </a:p>
      </dgm:t>
    </dgm:pt>
    <dgm:pt modelId="{02E90676-B2EA-4A6C-AA18-449824398394}" type="sibTrans" cxnId="{331956E3-705F-42E2-853E-79ED3E62D96C}">
      <dgm:prSet/>
      <dgm:spPr/>
      <dgm:t>
        <a:bodyPr/>
        <a:lstStyle/>
        <a:p>
          <a:endParaRPr lang="en-US"/>
        </a:p>
      </dgm:t>
    </dgm:pt>
    <dgm:pt modelId="{9D4A6FDB-50AD-40C0-98EE-C45F04133F0B}">
      <dgm:prSet phldrT="[Text]"/>
      <dgm:spPr/>
      <dgm:t>
        <a:bodyPr/>
        <a:lstStyle/>
        <a:p>
          <a:r>
            <a:rPr lang="en-US" dirty="0"/>
            <a:t>Centralize</a:t>
          </a:r>
        </a:p>
      </dgm:t>
    </dgm:pt>
    <dgm:pt modelId="{4B109B59-A4A2-4BD0-AB84-53265A06E556}" type="parTrans" cxnId="{8E8D3B7E-F080-453F-9DD7-25B52043C42C}">
      <dgm:prSet/>
      <dgm:spPr/>
      <dgm:t>
        <a:bodyPr/>
        <a:lstStyle/>
        <a:p>
          <a:endParaRPr lang="en-US"/>
        </a:p>
      </dgm:t>
    </dgm:pt>
    <dgm:pt modelId="{FD2EDA94-DB8C-41E0-BA7D-846933F53651}" type="sibTrans" cxnId="{8E8D3B7E-F080-453F-9DD7-25B52043C42C}">
      <dgm:prSet/>
      <dgm:spPr/>
      <dgm:t>
        <a:bodyPr/>
        <a:lstStyle/>
        <a:p>
          <a:endParaRPr lang="en-US"/>
        </a:p>
      </dgm:t>
    </dgm:pt>
    <dgm:pt modelId="{F39D02A5-14C2-4A9C-87DD-D1FFCE9392BD}">
      <dgm:prSet phldrT="[Text]"/>
      <dgm:spPr/>
      <dgm:t>
        <a:bodyPr/>
        <a:lstStyle/>
        <a:p>
          <a:endParaRPr lang="en-US" dirty="0"/>
        </a:p>
      </dgm:t>
    </dgm:pt>
    <dgm:pt modelId="{31DF2691-A1E7-442B-A310-E7C198B2120F}" type="parTrans" cxnId="{43EA35C5-D5A9-49F5-80D5-B961B878640F}">
      <dgm:prSet/>
      <dgm:spPr/>
      <dgm:t>
        <a:bodyPr/>
        <a:lstStyle/>
        <a:p>
          <a:endParaRPr lang="en-US"/>
        </a:p>
      </dgm:t>
    </dgm:pt>
    <dgm:pt modelId="{E7879B6E-4199-47BE-95DD-6B88C6260FB6}" type="sibTrans" cxnId="{43EA35C5-D5A9-49F5-80D5-B961B878640F}">
      <dgm:prSet/>
      <dgm:spPr/>
      <dgm:t>
        <a:bodyPr/>
        <a:lstStyle/>
        <a:p>
          <a:endParaRPr lang="en-US"/>
        </a:p>
      </dgm:t>
    </dgm:pt>
    <dgm:pt modelId="{7773BA3D-2EF4-4BDC-AFE7-7C52BF04CA80}" type="pres">
      <dgm:prSet presAssocID="{CDF5E90D-E00E-4028-AF71-94D6B87D7EB1}" presName="linearFlow" presStyleCnt="0">
        <dgm:presLayoutVars>
          <dgm:dir/>
          <dgm:animLvl val="lvl"/>
          <dgm:resizeHandles/>
        </dgm:presLayoutVars>
      </dgm:prSet>
      <dgm:spPr/>
    </dgm:pt>
    <dgm:pt modelId="{E189F4F6-B386-40FE-AD47-772C400B72FD}" type="pres">
      <dgm:prSet presAssocID="{DA1E33BA-8A74-4543-8306-8E6A3BCA9AC4}" presName="compositeNode" presStyleCnt="0">
        <dgm:presLayoutVars>
          <dgm:bulletEnabled val="1"/>
        </dgm:presLayoutVars>
      </dgm:prSet>
      <dgm:spPr/>
    </dgm:pt>
    <dgm:pt modelId="{564E50B5-23EC-4211-8586-C44D00C148FD}" type="pres">
      <dgm:prSet presAssocID="{DA1E33BA-8A74-4543-8306-8E6A3BCA9AC4}" presName="image" presStyleLbl="fgImgPlace1" presStyleIdx="0" presStyleCnt="5"/>
      <dgm:spPr/>
    </dgm:pt>
    <dgm:pt modelId="{32F8908F-7D17-4E3F-A2E9-8DB4B71F6FBE}" type="pres">
      <dgm:prSet presAssocID="{DA1E33BA-8A74-4543-8306-8E6A3BCA9AC4}" presName="childNode" presStyleLbl="node1" presStyleIdx="0" presStyleCnt="5">
        <dgm:presLayoutVars>
          <dgm:bulletEnabled val="1"/>
        </dgm:presLayoutVars>
      </dgm:prSet>
      <dgm:spPr/>
    </dgm:pt>
    <dgm:pt modelId="{30BAA124-5D1E-4DB5-8B20-4FAF9AFB7CAE}" type="pres">
      <dgm:prSet presAssocID="{DA1E33BA-8A74-4543-8306-8E6A3BCA9AC4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F9C40795-89AF-4F54-8B53-721249178081}" type="pres">
      <dgm:prSet presAssocID="{27EAA31F-A4BB-4EDA-8824-C5451B15296B}" presName="sibTrans" presStyleCnt="0"/>
      <dgm:spPr/>
    </dgm:pt>
    <dgm:pt modelId="{77E13D05-5D56-4D11-BC89-DA94112FD564}" type="pres">
      <dgm:prSet presAssocID="{D690F707-D2A8-4126-B8AF-4D4B9BE09E44}" presName="compositeNode" presStyleCnt="0">
        <dgm:presLayoutVars>
          <dgm:bulletEnabled val="1"/>
        </dgm:presLayoutVars>
      </dgm:prSet>
      <dgm:spPr/>
    </dgm:pt>
    <dgm:pt modelId="{396074C0-CA18-448F-8274-4AAF2B310196}" type="pres">
      <dgm:prSet presAssocID="{D690F707-D2A8-4126-B8AF-4D4B9BE09E44}" presName="image" presStyleLbl="fgImgPlace1" presStyleIdx="1" presStyleCnt="5"/>
      <dgm:spPr/>
    </dgm:pt>
    <dgm:pt modelId="{951B0AC1-2526-46B4-A383-9A5B0D585F32}" type="pres">
      <dgm:prSet presAssocID="{D690F707-D2A8-4126-B8AF-4D4B9BE09E44}" presName="childNode" presStyleLbl="node1" presStyleIdx="1" presStyleCnt="5">
        <dgm:presLayoutVars>
          <dgm:bulletEnabled val="1"/>
        </dgm:presLayoutVars>
      </dgm:prSet>
      <dgm:spPr/>
    </dgm:pt>
    <dgm:pt modelId="{24239593-CE1C-46D9-B28A-842C71CAA8CB}" type="pres">
      <dgm:prSet presAssocID="{D690F707-D2A8-4126-B8AF-4D4B9BE09E44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3CAB0862-8E82-4FF7-96B9-6F49E6405280}" type="pres">
      <dgm:prSet presAssocID="{34CF389F-9E65-461B-A679-3CFE1999D0E8}" presName="sibTrans" presStyleCnt="0"/>
      <dgm:spPr/>
    </dgm:pt>
    <dgm:pt modelId="{76B9721E-D272-4E6A-8AE4-919459205009}" type="pres">
      <dgm:prSet presAssocID="{BB7C079B-B6D6-434C-B1B5-8051C12105BD}" presName="compositeNode" presStyleCnt="0">
        <dgm:presLayoutVars>
          <dgm:bulletEnabled val="1"/>
        </dgm:presLayoutVars>
      </dgm:prSet>
      <dgm:spPr/>
    </dgm:pt>
    <dgm:pt modelId="{F7AE10C9-17C9-42A2-8D3B-0C0749971F34}" type="pres">
      <dgm:prSet presAssocID="{BB7C079B-B6D6-434C-B1B5-8051C12105BD}" presName="image" presStyleLbl="fgImgPlace1" presStyleIdx="2" presStyleCnt="5"/>
      <dgm:spPr/>
    </dgm:pt>
    <dgm:pt modelId="{78D9C326-8A0C-427F-96A8-1E688FA09366}" type="pres">
      <dgm:prSet presAssocID="{BB7C079B-B6D6-434C-B1B5-8051C12105BD}" presName="childNode" presStyleLbl="node1" presStyleIdx="2" presStyleCnt="5">
        <dgm:presLayoutVars>
          <dgm:bulletEnabled val="1"/>
        </dgm:presLayoutVars>
      </dgm:prSet>
      <dgm:spPr/>
    </dgm:pt>
    <dgm:pt modelId="{E7A6E6CE-31F4-4C46-BB71-BA5872B46F9C}" type="pres">
      <dgm:prSet presAssocID="{BB7C079B-B6D6-434C-B1B5-8051C12105BD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532AB9C3-D498-4C39-88D6-5D693E3FE6A5}" type="pres">
      <dgm:prSet presAssocID="{0C40F2A3-227A-47BC-870B-D87C28B23EF1}" presName="sibTrans" presStyleCnt="0"/>
      <dgm:spPr/>
    </dgm:pt>
    <dgm:pt modelId="{6B8B7930-1104-44F0-BCC0-3845D6FD68F4}" type="pres">
      <dgm:prSet presAssocID="{27534AFC-580E-439A-ACBD-02E09F8FE6F8}" presName="compositeNode" presStyleCnt="0">
        <dgm:presLayoutVars>
          <dgm:bulletEnabled val="1"/>
        </dgm:presLayoutVars>
      </dgm:prSet>
      <dgm:spPr/>
    </dgm:pt>
    <dgm:pt modelId="{26FE20DF-8895-4E31-84C0-97652BF116ED}" type="pres">
      <dgm:prSet presAssocID="{27534AFC-580E-439A-ACBD-02E09F8FE6F8}" presName="image" presStyleLbl="fgImgPlace1" presStyleIdx="3" presStyleCnt="5"/>
      <dgm:spPr/>
    </dgm:pt>
    <dgm:pt modelId="{EB07B9B0-760E-49C0-BA19-29589EDFFE55}" type="pres">
      <dgm:prSet presAssocID="{27534AFC-580E-439A-ACBD-02E09F8FE6F8}" presName="childNode" presStyleLbl="node1" presStyleIdx="3" presStyleCnt="5">
        <dgm:presLayoutVars>
          <dgm:bulletEnabled val="1"/>
        </dgm:presLayoutVars>
      </dgm:prSet>
      <dgm:spPr/>
    </dgm:pt>
    <dgm:pt modelId="{1C9FE55B-6165-4C95-8B6C-239476AD0EFE}" type="pres">
      <dgm:prSet presAssocID="{27534AFC-580E-439A-ACBD-02E09F8FE6F8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A41FFA23-A453-4BF2-924E-D24B0C7BDAA1}" type="pres">
      <dgm:prSet presAssocID="{5103FBEB-D972-4DFA-8684-8E201E6347A5}" presName="sibTrans" presStyleCnt="0"/>
      <dgm:spPr/>
    </dgm:pt>
    <dgm:pt modelId="{C3052C85-AB2E-430B-BF8A-39C46EB742A9}" type="pres">
      <dgm:prSet presAssocID="{DC99F98C-14D6-42EE-A815-F1A31C63A645}" presName="compositeNode" presStyleCnt="0">
        <dgm:presLayoutVars>
          <dgm:bulletEnabled val="1"/>
        </dgm:presLayoutVars>
      </dgm:prSet>
      <dgm:spPr/>
    </dgm:pt>
    <dgm:pt modelId="{E79C4724-F9D9-4F78-B37E-9A54B8F356EE}" type="pres">
      <dgm:prSet presAssocID="{DC99F98C-14D6-42EE-A815-F1A31C63A645}" presName="image" presStyleLbl="fgImgPlace1" presStyleIdx="4" presStyleCnt="5"/>
      <dgm:spPr/>
    </dgm:pt>
    <dgm:pt modelId="{54E97AAC-CC97-45C7-9A28-7F49D28F7993}" type="pres">
      <dgm:prSet presAssocID="{DC99F98C-14D6-42EE-A815-F1A31C63A645}" presName="childNode" presStyleLbl="node1" presStyleIdx="4" presStyleCnt="5">
        <dgm:presLayoutVars>
          <dgm:bulletEnabled val="1"/>
        </dgm:presLayoutVars>
      </dgm:prSet>
      <dgm:spPr/>
    </dgm:pt>
    <dgm:pt modelId="{2896E8FC-6B05-41E6-BC3A-024D71D92811}" type="pres">
      <dgm:prSet presAssocID="{DC99F98C-14D6-42EE-A815-F1A31C63A645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331956E3-705F-42E2-853E-79ED3E62D96C}" srcId="{27534AFC-580E-439A-ACBD-02E09F8FE6F8}" destId="{CAAC1D8C-2CCD-46D6-8D26-42937845891E}" srcOrd="0" destOrd="0" parTransId="{71AACDA5-692C-4701-8906-0F453D76E37F}" sibTransId="{02E90676-B2EA-4A6C-AA18-449824398394}"/>
    <dgm:cxn modelId="{47AF86B6-CD5E-4C57-B4DE-BBAE3655E619}" srcId="{BB7C079B-B6D6-434C-B1B5-8051C12105BD}" destId="{D7E7B38E-A7A8-4EFD-93A1-FCD97FE69E2C}" srcOrd="0" destOrd="0" parTransId="{CB9605AB-B0C5-4C28-BCF3-35A28BFE379A}" sibTransId="{4810D796-96F2-4F09-A784-8C09C44B9224}"/>
    <dgm:cxn modelId="{B1D27B54-216B-48AE-933F-917BC8393D31}" type="presOf" srcId="{DA1E33BA-8A74-4543-8306-8E6A3BCA9AC4}" destId="{30BAA124-5D1E-4DB5-8B20-4FAF9AFB7CAE}" srcOrd="0" destOrd="0" presId="urn:microsoft.com/office/officeart/2005/8/layout/hList2"/>
    <dgm:cxn modelId="{9A35C5C8-4C1C-4B7E-BC49-B9148C9FA678}" type="presOf" srcId="{D7E7B38E-A7A8-4EFD-93A1-FCD97FE69E2C}" destId="{78D9C326-8A0C-427F-96A8-1E688FA09366}" srcOrd="0" destOrd="0" presId="urn:microsoft.com/office/officeart/2005/8/layout/hList2"/>
    <dgm:cxn modelId="{86843312-5BDC-4433-AA4F-1CEF5CEAA8B3}" srcId="{CDF5E90D-E00E-4028-AF71-94D6B87D7EB1}" destId="{BB7C079B-B6D6-434C-B1B5-8051C12105BD}" srcOrd="2" destOrd="0" parTransId="{40417BD9-475E-4097-9F21-B20B4EFB262B}" sibTransId="{0C40F2A3-227A-47BC-870B-D87C28B23EF1}"/>
    <dgm:cxn modelId="{D9432036-A13B-43D7-A946-21CDF1005B2E}" srcId="{BB7C079B-B6D6-434C-B1B5-8051C12105BD}" destId="{D6573FE3-EAFF-43DC-8DA4-48B091C9669F}" srcOrd="2" destOrd="0" parTransId="{81B5CF28-5B82-45A7-AA49-568577A93A15}" sibTransId="{D2F07052-71F5-43A5-A107-DFF5A01E453B}"/>
    <dgm:cxn modelId="{FD423A31-025B-4FC5-B38C-ADB9CDD206B5}" type="presOf" srcId="{F39D02A5-14C2-4A9C-87DD-D1FFCE9392BD}" destId="{54E97AAC-CC97-45C7-9A28-7F49D28F7993}" srcOrd="0" destOrd="0" presId="urn:microsoft.com/office/officeart/2005/8/layout/hList2"/>
    <dgm:cxn modelId="{63ED0400-7382-44AA-841A-78ED92D7A2F6}" srcId="{D690F707-D2A8-4126-B8AF-4D4B9BE09E44}" destId="{1BED2FA1-6F1D-4C35-81A0-5186DBE68558}" srcOrd="0" destOrd="0" parTransId="{B5996118-16EC-421E-B6A5-2CE6DD659CB4}" sibTransId="{836CFC77-CD60-462D-B732-F59572D38FCC}"/>
    <dgm:cxn modelId="{CA257B9F-49D3-4C6B-8190-A66484B323ED}" srcId="{CDF5E90D-E00E-4028-AF71-94D6B87D7EB1}" destId="{DC99F98C-14D6-42EE-A815-F1A31C63A645}" srcOrd="4" destOrd="0" parTransId="{61B38743-A910-46B2-B032-76A2D452DA25}" sibTransId="{170461C8-A65C-4786-BA6C-FDD9996285BB}"/>
    <dgm:cxn modelId="{BCE7A240-80E2-4F70-8F54-93EB8E2C4196}" type="presOf" srcId="{BB7C079B-B6D6-434C-B1B5-8051C12105BD}" destId="{E7A6E6CE-31F4-4C46-BB71-BA5872B46F9C}" srcOrd="0" destOrd="0" presId="urn:microsoft.com/office/officeart/2005/8/layout/hList2"/>
    <dgm:cxn modelId="{DF1B455F-5A77-41AB-9752-060A57BC80F4}" type="presOf" srcId="{CAAC1D8C-2CCD-46D6-8D26-42937845891E}" destId="{EB07B9B0-760E-49C0-BA19-29589EDFFE55}" srcOrd="0" destOrd="0" presId="urn:microsoft.com/office/officeart/2005/8/layout/hList2"/>
    <dgm:cxn modelId="{8E8D3B7E-F080-453F-9DD7-25B52043C42C}" srcId="{BB7C079B-B6D6-434C-B1B5-8051C12105BD}" destId="{9D4A6FDB-50AD-40C0-98EE-C45F04133F0B}" srcOrd="1" destOrd="0" parTransId="{4B109B59-A4A2-4BD0-AB84-53265A06E556}" sibTransId="{FD2EDA94-DB8C-41E0-BA7D-846933F53651}"/>
    <dgm:cxn modelId="{43EA35C5-D5A9-49F5-80D5-B961B878640F}" srcId="{DC99F98C-14D6-42EE-A815-F1A31C63A645}" destId="{F39D02A5-14C2-4A9C-87DD-D1FFCE9392BD}" srcOrd="0" destOrd="0" parTransId="{31DF2691-A1E7-442B-A310-E7C198B2120F}" sibTransId="{E7879B6E-4199-47BE-95DD-6B88C6260FB6}"/>
    <dgm:cxn modelId="{294C5183-A8D3-4D96-B4F3-682AD0A863A5}" type="presOf" srcId="{DC99F98C-14D6-42EE-A815-F1A31C63A645}" destId="{2896E8FC-6B05-41E6-BC3A-024D71D92811}" srcOrd="0" destOrd="0" presId="urn:microsoft.com/office/officeart/2005/8/layout/hList2"/>
    <dgm:cxn modelId="{35242754-D9C5-4896-96DB-BFF112DE780D}" srcId="{CDF5E90D-E00E-4028-AF71-94D6B87D7EB1}" destId="{DA1E33BA-8A74-4543-8306-8E6A3BCA9AC4}" srcOrd="0" destOrd="0" parTransId="{F112E9E0-E967-4C8F-B5A4-B3FE7B404EB3}" sibTransId="{27EAA31F-A4BB-4EDA-8824-C5451B15296B}"/>
    <dgm:cxn modelId="{179CCF87-FB27-4F4B-BFA5-093DF7DE90BB}" type="presOf" srcId="{9D4A6FDB-50AD-40C0-98EE-C45F04133F0B}" destId="{78D9C326-8A0C-427F-96A8-1E688FA09366}" srcOrd="0" destOrd="1" presId="urn:microsoft.com/office/officeart/2005/8/layout/hList2"/>
    <dgm:cxn modelId="{89C117C0-3CAD-4616-A3B8-28680ABD3C6E}" type="presOf" srcId="{D6573FE3-EAFF-43DC-8DA4-48B091C9669F}" destId="{78D9C326-8A0C-427F-96A8-1E688FA09366}" srcOrd="0" destOrd="2" presId="urn:microsoft.com/office/officeart/2005/8/layout/hList2"/>
    <dgm:cxn modelId="{A1836A69-410D-4896-9B1E-1EA5AE7210F1}" type="presOf" srcId="{1BED2FA1-6F1D-4C35-81A0-5186DBE68558}" destId="{951B0AC1-2526-46B4-A383-9A5B0D585F32}" srcOrd="0" destOrd="0" presId="urn:microsoft.com/office/officeart/2005/8/layout/hList2"/>
    <dgm:cxn modelId="{3CA00161-567A-4852-8440-CD7543428C6B}" type="presOf" srcId="{CDF5E90D-E00E-4028-AF71-94D6B87D7EB1}" destId="{7773BA3D-2EF4-4BDC-AFE7-7C52BF04CA80}" srcOrd="0" destOrd="0" presId="urn:microsoft.com/office/officeart/2005/8/layout/hList2"/>
    <dgm:cxn modelId="{D2F022F7-C5FA-405B-887B-FDE2B3EC4DF3}" srcId="{DA1E33BA-8A74-4543-8306-8E6A3BCA9AC4}" destId="{9734B5A1-EAC9-4F85-A69F-F074B59787BF}" srcOrd="0" destOrd="0" parTransId="{16850F86-3AEE-4AAB-A0C6-00FB46F64242}" sibTransId="{ACECE6BB-0473-4846-AA56-572723A7056C}"/>
    <dgm:cxn modelId="{16541AB4-F61F-43D9-AB86-0E9C5AFB8368}" type="presOf" srcId="{D690F707-D2A8-4126-B8AF-4D4B9BE09E44}" destId="{24239593-CE1C-46D9-B28A-842C71CAA8CB}" srcOrd="0" destOrd="0" presId="urn:microsoft.com/office/officeart/2005/8/layout/hList2"/>
    <dgm:cxn modelId="{172FE139-24FB-4B1C-9F48-5D1435A5467F}" type="presOf" srcId="{9734B5A1-EAC9-4F85-A69F-F074B59787BF}" destId="{32F8908F-7D17-4E3F-A2E9-8DB4B71F6FBE}" srcOrd="0" destOrd="0" presId="urn:microsoft.com/office/officeart/2005/8/layout/hList2"/>
    <dgm:cxn modelId="{B935F364-1351-4200-A7FB-8B36A18C3B6B}" srcId="{CDF5E90D-E00E-4028-AF71-94D6B87D7EB1}" destId="{27534AFC-580E-439A-ACBD-02E09F8FE6F8}" srcOrd="3" destOrd="0" parTransId="{641E5C51-4F3B-420F-80D9-821D50ABE497}" sibTransId="{5103FBEB-D972-4DFA-8684-8E201E6347A5}"/>
    <dgm:cxn modelId="{B3280664-EFB0-4142-9D8B-B2EF8F12FBD4}" type="presOf" srcId="{27534AFC-580E-439A-ACBD-02E09F8FE6F8}" destId="{1C9FE55B-6165-4C95-8B6C-239476AD0EFE}" srcOrd="0" destOrd="0" presId="urn:microsoft.com/office/officeart/2005/8/layout/hList2"/>
    <dgm:cxn modelId="{6E9E4882-67C3-4BDD-839E-D1584523D823}" srcId="{CDF5E90D-E00E-4028-AF71-94D6B87D7EB1}" destId="{D690F707-D2A8-4126-B8AF-4D4B9BE09E44}" srcOrd="1" destOrd="0" parTransId="{AB665EDD-59E3-4B01-B3D8-86A3B3C330ED}" sibTransId="{34CF389F-9E65-461B-A679-3CFE1999D0E8}"/>
    <dgm:cxn modelId="{B59FA1EA-6733-403F-9CDF-AB9EA011A9C4}" type="presParOf" srcId="{7773BA3D-2EF4-4BDC-AFE7-7C52BF04CA80}" destId="{E189F4F6-B386-40FE-AD47-772C400B72FD}" srcOrd="0" destOrd="0" presId="urn:microsoft.com/office/officeart/2005/8/layout/hList2"/>
    <dgm:cxn modelId="{64712465-6705-4D54-8F1F-B4A3BFA61280}" type="presParOf" srcId="{E189F4F6-B386-40FE-AD47-772C400B72FD}" destId="{564E50B5-23EC-4211-8586-C44D00C148FD}" srcOrd="0" destOrd="0" presId="urn:microsoft.com/office/officeart/2005/8/layout/hList2"/>
    <dgm:cxn modelId="{AAB2EB16-9743-4E6B-8954-A6776992472A}" type="presParOf" srcId="{E189F4F6-B386-40FE-AD47-772C400B72FD}" destId="{32F8908F-7D17-4E3F-A2E9-8DB4B71F6FBE}" srcOrd="1" destOrd="0" presId="urn:microsoft.com/office/officeart/2005/8/layout/hList2"/>
    <dgm:cxn modelId="{4FBF0AEF-1A45-4C24-AF1E-8A4DA2516025}" type="presParOf" srcId="{E189F4F6-B386-40FE-AD47-772C400B72FD}" destId="{30BAA124-5D1E-4DB5-8B20-4FAF9AFB7CAE}" srcOrd="2" destOrd="0" presId="urn:microsoft.com/office/officeart/2005/8/layout/hList2"/>
    <dgm:cxn modelId="{E9D8588D-D072-40AB-B4C8-619720E09743}" type="presParOf" srcId="{7773BA3D-2EF4-4BDC-AFE7-7C52BF04CA80}" destId="{F9C40795-89AF-4F54-8B53-721249178081}" srcOrd="1" destOrd="0" presId="urn:microsoft.com/office/officeart/2005/8/layout/hList2"/>
    <dgm:cxn modelId="{EEF1515E-0920-460B-8A7F-E78459F56448}" type="presParOf" srcId="{7773BA3D-2EF4-4BDC-AFE7-7C52BF04CA80}" destId="{77E13D05-5D56-4D11-BC89-DA94112FD564}" srcOrd="2" destOrd="0" presId="urn:microsoft.com/office/officeart/2005/8/layout/hList2"/>
    <dgm:cxn modelId="{9057514A-12E6-46D8-A229-01B90B6BA4E1}" type="presParOf" srcId="{77E13D05-5D56-4D11-BC89-DA94112FD564}" destId="{396074C0-CA18-448F-8274-4AAF2B310196}" srcOrd="0" destOrd="0" presId="urn:microsoft.com/office/officeart/2005/8/layout/hList2"/>
    <dgm:cxn modelId="{EFF30E47-4BD8-41FE-B7AE-AF0239D0F9EB}" type="presParOf" srcId="{77E13D05-5D56-4D11-BC89-DA94112FD564}" destId="{951B0AC1-2526-46B4-A383-9A5B0D585F32}" srcOrd="1" destOrd="0" presId="urn:microsoft.com/office/officeart/2005/8/layout/hList2"/>
    <dgm:cxn modelId="{F7260484-252B-457D-BBE2-D0FD0C08D22E}" type="presParOf" srcId="{77E13D05-5D56-4D11-BC89-DA94112FD564}" destId="{24239593-CE1C-46D9-B28A-842C71CAA8CB}" srcOrd="2" destOrd="0" presId="urn:microsoft.com/office/officeart/2005/8/layout/hList2"/>
    <dgm:cxn modelId="{E35325C9-CAB0-449B-9709-9BBECDFB01AD}" type="presParOf" srcId="{7773BA3D-2EF4-4BDC-AFE7-7C52BF04CA80}" destId="{3CAB0862-8E82-4FF7-96B9-6F49E6405280}" srcOrd="3" destOrd="0" presId="urn:microsoft.com/office/officeart/2005/8/layout/hList2"/>
    <dgm:cxn modelId="{C5138B18-80B9-454C-A110-27C213BA6E09}" type="presParOf" srcId="{7773BA3D-2EF4-4BDC-AFE7-7C52BF04CA80}" destId="{76B9721E-D272-4E6A-8AE4-919459205009}" srcOrd="4" destOrd="0" presId="urn:microsoft.com/office/officeart/2005/8/layout/hList2"/>
    <dgm:cxn modelId="{E5E71F34-24FA-44B0-8D0C-F33375BACDB4}" type="presParOf" srcId="{76B9721E-D272-4E6A-8AE4-919459205009}" destId="{F7AE10C9-17C9-42A2-8D3B-0C0749971F34}" srcOrd="0" destOrd="0" presId="urn:microsoft.com/office/officeart/2005/8/layout/hList2"/>
    <dgm:cxn modelId="{7A10AA8E-02EE-4CA0-BD18-0B3A5B7A431D}" type="presParOf" srcId="{76B9721E-D272-4E6A-8AE4-919459205009}" destId="{78D9C326-8A0C-427F-96A8-1E688FA09366}" srcOrd="1" destOrd="0" presId="urn:microsoft.com/office/officeart/2005/8/layout/hList2"/>
    <dgm:cxn modelId="{B72565DE-AA89-4323-9DC9-766364EF2220}" type="presParOf" srcId="{76B9721E-D272-4E6A-8AE4-919459205009}" destId="{E7A6E6CE-31F4-4C46-BB71-BA5872B46F9C}" srcOrd="2" destOrd="0" presId="urn:microsoft.com/office/officeart/2005/8/layout/hList2"/>
    <dgm:cxn modelId="{5E7B42D8-97D1-4E6B-A02E-69FEF239BBAB}" type="presParOf" srcId="{7773BA3D-2EF4-4BDC-AFE7-7C52BF04CA80}" destId="{532AB9C3-D498-4C39-88D6-5D693E3FE6A5}" srcOrd="5" destOrd="0" presId="urn:microsoft.com/office/officeart/2005/8/layout/hList2"/>
    <dgm:cxn modelId="{17F688D9-335C-47C1-8D26-0DF29E7F0D46}" type="presParOf" srcId="{7773BA3D-2EF4-4BDC-AFE7-7C52BF04CA80}" destId="{6B8B7930-1104-44F0-BCC0-3845D6FD68F4}" srcOrd="6" destOrd="0" presId="urn:microsoft.com/office/officeart/2005/8/layout/hList2"/>
    <dgm:cxn modelId="{2772E55E-29A4-49EE-AA84-3AC2CC81BFEC}" type="presParOf" srcId="{6B8B7930-1104-44F0-BCC0-3845D6FD68F4}" destId="{26FE20DF-8895-4E31-84C0-97652BF116ED}" srcOrd="0" destOrd="0" presId="urn:microsoft.com/office/officeart/2005/8/layout/hList2"/>
    <dgm:cxn modelId="{8C2F9478-C881-453D-8EA4-B8D41973AFEF}" type="presParOf" srcId="{6B8B7930-1104-44F0-BCC0-3845D6FD68F4}" destId="{EB07B9B0-760E-49C0-BA19-29589EDFFE55}" srcOrd="1" destOrd="0" presId="urn:microsoft.com/office/officeart/2005/8/layout/hList2"/>
    <dgm:cxn modelId="{F52E4B63-1E49-428D-A433-F217AFD60D45}" type="presParOf" srcId="{6B8B7930-1104-44F0-BCC0-3845D6FD68F4}" destId="{1C9FE55B-6165-4C95-8B6C-239476AD0EFE}" srcOrd="2" destOrd="0" presId="urn:microsoft.com/office/officeart/2005/8/layout/hList2"/>
    <dgm:cxn modelId="{E936E021-FC5E-4BF0-A206-2CE64D06F960}" type="presParOf" srcId="{7773BA3D-2EF4-4BDC-AFE7-7C52BF04CA80}" destId="{A41FFA23-A453-4BF2-924E-D24B0C7BDAA1}" srcOrd="7" destOrd="0" presId="urn:microsoft.com/office/officeart/2005/8/layout/hList2"/>
    <dgm:cxn modelId="{4B0EC07D-BCF7-4E35-81A9-01E38124182D}" type="presParOf" srcId="{7773BA3D-2EF4-4BDC-AFE7-7C52BF04CA80}" destId="{C3052C85-AB2E-430B-BF8A-39C46EB742A9}" srcOrd="8" destOrd="0" presId="urn:microsoft.com/office/officeart/2005/8/layout/hList2"/>
    <dgm:cxn modelId="{2CC515AE-73DD-4FAC-A134-7DBF4C48848B}" type="presParOf" srcId="{C3052C85-AB2E-430B-BF8A-39C46EB742A9}" destId="{E79C4724-F9D9-4F78-B37E-9A54B8F356EE}" srcOrd="0" destOrd="0" presId="urn:microsoft.com/office/officeart/2005/8/layout/hList2"/>
    <dgm:cxn modelId="{EB7359DF-307A-4690-8A74-B9685D8A18EF}" type="presParOf" srcId="{C3052C85-AB2E-430B-BF8A-39C46EB742A9}" destId="{54E97AAC-CC97-45C7-9A28-7F49D28F7993}" srcOrd="1" destOrd="0" presId="urn:microsoft.com/office/officeart/2005/8/layout/hList2"/>
    <dgm:cxn modelId="{C1EB7CF5-D507-452F-885A-9AF73BC589C2}" type="presParOf" srcId="{C3052C85-AB2E-430B-BF8A-39C46EB742A9}" destId="{2896E8FC-6B05-41E6-BC3A-024D71D9281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F5E90D-E00E-4028-AF71-94D6B87D7EB1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1E33BA-8A74-4543-8306-8E6A3BCA9AC4}">
      <dgm:prSet phldrT="[Text]"/>
      <dgm:spPr/>
      <dgm:t>
        <a:bodyPr/>
        <a:lstStyle/>
        <a:p>
          <a:r>
            <a:rPr lang="en-US" dirty="0"/>
            <a:t>Devices</a:t>
          </a:r>
        </a:p>
      </dgm:t>
    </dgm:pt>
    <dgm:pt modelId="{F112E9E0-E967-4C8F-B5A4-B3FE7B404EB3}" type="parTrans" cxnId="{35242754-D9C5-4896-96DB-BFF112DE780D}">
      <dgm:prSet/>
      <dgm:spPr/>
      <dgm:t>
        <a:bodyPr/>
        <a:lstStyle/>
        <a:p>
          <a:endParaRPr lang="en-US"/>
        </a:p>
      </dgm:t>
    </dgm:pt>
    <dgm:pt modelId="{27EAA31F-A4BB-4EDA-8824-C5451B15296B}" type="sibTrans" cxnId="{35242754-D9C5-4896-96DB-BFF112DE780D}">
      <dgm:prSet/>
      <dgm:spPr/>
      <dgm:t>
        <a:bodyPr/>
        <a:lstStyle/>
        <a:p>
          <a:endParaRPr lang="en-US"/>
        </a:p>
      </dgm:t>
    </dgm:pt>
    <dgm:pt modelId="{9734B5A1-EAC9-4F85-A69F-F074B59787BF}">
      <dgm:prSet phldrT="[Text]"/>
      <dgm:spPr/>
      <dgm:t>
        <a:bodyPr/>
        <a:lstStyle/>
        <a:p>
          <a:endParaRPr lang="en-US" dirty="0"/>
        </a:p>
      </dgm:t>
    </dgm:pt>
    <dgm:pt modelId="{16850F86-3AEE-4AAB-A0C6-00FB46F64242}" type="parTrans" cxnId="{D2F022F7-C5FA-405B-887B-FDE2B3EC4DF3}">
      <dgm:prSet/>
      <dgm:spPr/>
      <dgm:t>
        <a:bodyPr/>
        <a:lstStyle/>
        <a:p>
          <a:endParaRPr lang="en-US"/>
        </a:p>
      </dgm:t>
    </dgm:pt>
    <dgm:pt modelId="{ACECE6BB-0473-4846-AA56-572723A7056C}" type="sibTrans" cxnId="{D2F022F7-C5FA-405B-887B-FDE2B3EC4DF3}">
      <dgm:prSet/>
      <dgm:spPr/>
      <dgm:t>
        <a:bodyPr/>
        <a:lstStyle/>
        <a:p>
          <a:endParaRPr lang="en-US"/>
        </a:p>
      </dgm:t>
    </dgm:pt>
    <dgm:pt modelId="{D690F707-D2A8-4126-B8AF-4D4B9BE09E44}">
      <dgm:prSet phldrT="[Text]"/>
      <dgm:spPr/>
      <dgm:t>
        <a:bodyPr/>
        <a:lstStyle/>
        <a:p>
          <a:r>
            <a:rPr lang="en-US" dirty="0"/>
            <a:t>Device Management</a:t>
          </a:r>
        </a:p>
      </dgm:t>
    </dgm:pt>
    <dgm:pt modelId="{AB665EDD-59E3-4B01-B3D8-86A3B3C330ED}" type="parTrans" cxnId="{6E9E4882-67C3-4BDD-839E-D1584523D823}">
      <dgm:prSet/>
      <dgm:spPr/>
      <dgm:t>
        <a:bodyPr/>
        <a:lstStyle/>
        <a:p>
          <a:endParaRPr lang="en-US"/>
        </a:p>
      </dgm:t>
    </dgm:pt>
    <dgm:pt modelId="{34CF389F-9E65-461B-A679-3CFE1999D0E8}" type="sibTrans" cxnId="{6E9E4882-67C3-4BDD-839E-D1584523D823}">
      <dgm:prSet/>
      <dgm:spPr/>
      <dgm:t>
        <a:bodyPr/>
        <a:lstStyle/>
        <a:p>
          <a:endParaRPr lang="en-US"/>
        </a:p>
      </dgm:t>
    </dgm:pt>
    <dgm:pt modelId="{1BED2FA1-6F1D-4C35-81A0-5186DBE68558}">
      <dgm:prSet phldrT="[Text]"/>
      <dgm:spPr/>
      <dgm:t>
        <a:bodyPr/>
        <a:lstStyle/>
        <a:p>
          <a:endParaRPr lang="en-US" dirty="0"/>
        </a:p>
      </dgm:t>
    </dgm:pt>
    <dgm:pt modelId="{B5996118-16EC-421E-B6A5-2CE6DD659CB4}" type="parTrans" cxnId="{63ED0400-7382-44AA-841A-78ED92D7A2F6}">
      <dgm:prSet/>
      <dgm:spPr/>
      <dgm:t>
        <a:bodyPr/>
        <a:lstStyle/>
        <a:p>
          <a:endParaRPr lang="en-US"/>
        </a:p>
      </dgm:t>
    </dgm:pt>
    <dgm:pt modelId="{836CFC77-CD60-462D-B732-F59572D38FCC}" type="sibTrans" cxnId="{63ED0400-7382-44AA-841A-78ED92D7A2F6}">
      <dgm:prSet/>
      <dgm:spPr/>
      <dgm:t>
        <a:bodyPr/>
        <a:lstStyle/>
        <a:p>
          <a:endParaRPr lang="en-US"/>
        </a:p>
      </dgm:t>
    </dgm:pt>
    <dgm:pt modelId="{BB7C079B-B6D6-434C-B1B5-8051C12105BD}">
      <dgm:prSet phldrT="[Text]"/>
      <dgm:spPr/>
      <dgm:t>
        <a:bodyPr/>
        <a:lstStyle/>
        <a:p>
          <a:r>
            <a:rPr lang="en-US" dirty="0"/>
            <a:t>Collect &amp; Store Data</a:t>
          </a:r>
        </a:p>
      </dgm:t>
    </dgm:pt>
    <dgm:pt modelId="{40417BD9-475E-4097-9F21-B20B4EFB262B}" type="parTrans" cxnId="{86843312-5BDC-4433-AA4F-1CEF5CEAA8B3}">
      <dgm:prSet/>
      <dgm:spPr/>
      <dgm:t>
        <a:bodyPr/>
        <a:lstStyle/>
        <a:p>
          <a:endParaRPr lang="en-US"/>
        </a:p>
      </dgm:t>
    </dgm:pt>
    <dgm:pt modelId="{0C40F2A3-227A-47BC-870B-D87C28B23EF1}" type="sibTrans" cxnId="{86843312-5BDC-4433-AA4F-1CEF5CEAA8B3}">
      <dgm:prSet/>
      <dgm:spPr/>
      <dgm:t>
        <a:bodyPr/>
        <a:lstStyle/>
        <a:p>
          <a:endParaRPr lang="en-US"/>
        </a:p>
      </dgm:t>
    </dgm:pt>
    <dgm:pt modelId="{D7E7B38E-A7A8-4EFD-93A1-FCD97FE69E2C}">
      <dgm:prSet phldrT="[Text]"/>
      <dgm:spPr/>
      <dgm:t>
        <a:bodyPr/>
        <a:lstStyle/>
        <a:p>
          <a:endParaRPr lang="en-US" dirty="0"/>
        </a:p>
      </dgm:t>
    </dgm:pt>
    <dgm:pt modelId="{CB9605AB-B0C5-4C28-BCF3-35A28BFE379A}" type="parTrans" cxnId="{47AF86B6-CD5E-4C57-B4DE-BBAE3655E619}">
      <dgm:prSet/>
      <dgm:spPr/>
      <dgm:t>
        <a:bodyPr/>
        <a:lstStyle/>
        <a:p>
          <a:endParaRPr lang="en-US"/>
        </a:p>
      </dgm:t>
    </dgm:pt>
    <dgm:pt modelId="{4810D796-96F2-4F09-A784-8C09C44B9224}" type="sibTrans" cxnId="{47AF86B6-CD5E-4C57-B4DE-BBAE3655E619}">
      <dgm:prSet/>
      <dgm:spPr/>
      <dgm:t>
        <a:bodyPr/>
        <a:lstStyle/>
        <a:p>
          <a:endParaRPr lang="en-US"/>
        </a:p>
      </dgm:t>
    </dgm:pt>
    <dgm:pt modelId="{DC99F98C-14D6-42EE-A815-F1A31C63A645}">
      <dgm:prSet phldrT="[Text]"/>
      <dgm:spPr/>
      <dgm:t>
        <a:bodyPr/>
        <a:lstStyle/>
        <a:p>
          <a:r>
            <a:rPr lang="en-US" dirty="0"/>
            <a:t>Act on Data</a:t>
          </a:r>
        </a:p>
      </dgm:t>
    </dgm:pt>
    <dgm:pt modelId="{61B38743-A910-46B2-B032-76A2D452DA25}" type="parTrans" cxnId="{CA257B9F-49D3-4C6B-8190-A66484B323ED}">
      <dgm:prSet/>
      <dgm:spPr/>
      <dgm:t>
        <a:bodyPr/>
        <a:lstStyle/>
        <a:p>
          <a:endParaRPr lang="en-US"/>
        </a:p>
      </dgm:t>
    </dgm:pt>
    <dgm:pt modelId="{170461C8-A65C-4786-BA6C-FDD9996285BB}" type="sibTrans" cxnId="{CA257B9F-49D3-4C6B-8190-A66484B323ED}">
      <dgm:prSet/>
      <dgm:spPr/>
      <dgm:t>
        <a:bodyPr/>
        <a:lstStyle/>
        <a:p>
          <a:endParaRPr lang="en-US"/>
        </a:p>
      </dgm:t>
    </dgm:pt>
    <dgm:pt modelId="{27534AFC-580E-439A-ACBD-02E09F8FE6F8}">
      <dgm:prSet phldrT="[Text]"/>
      <dgm:spPr/>
      <dgm:t>
        <a:bodyPr/>
        <a:lstStyle/>
        <a:p>
          <a:r>
            <a:rPr lang="en-US" dirty="0"/>
            <a:t>Analyze Data</a:t>
          </a:r>
        </a:p>
      </dgm:t>
    </dgm:pt>
    <dgm:pt modelId="{641E5C51-4F3B-420F-80D9-821D50ABE497}" type="parTrans" cxnId="{B935F364-1351-4200-A7FB-8B36A18C3B6B}">
      <dgm:prSet/>
      <dgm:spPr/>
      <dgm:t>
        <a:bodyPr/>
        <a:lstStyle/>
        <a:p>
          <a:endParaRPr lang="en-US"/>
        </a:p>
      </dgm:t>
    </dgm:pt>
    <dgm:pt modelId="{5103FBEB-D972-4DFA-8684-8E201E6347A5}" type="sibTrans" cxnId="{B935F364-1351-4200-A7FB-8B36A18C3B6B}">
      <dgm:prSet/>
      <dgm:spPr/>
      <dgm:t>
        <a:bodyPr/>
        <a:lstStyle/>
        <a:p>
          <a:endParaRPr lang="en-US"/>
        </a:p>
      </dgm:t>
    </dgm:pt>
    <dgm:pt modelId="{CAAC1D8C-2CCD-46D6-8D26-42937845891E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71AACDA5-692C-4701-8906-0F453D76E37F}" type="parTrans" cxnId="{331956E3-705F-42E2-853E-79ED3E62D96C}">
      <dgm:prSet/>
      <dgm:spPr/>
      <dgm:t>
        <a:bodyPr/>
        <a:lstStyle/>
        <a:p>
          <a:endParaRPr lang="en-US"/>
        </a:p>
      </dgm:t>
    </dgm:pt>
    <dgm:pt modelId="{02E90676-B2EA-4A6C-AA18-449824398394}" type="sibTrans" cxnId="{331956E3-705F-42E2-853E-79ED3E62D96C}">
      <dgm:prSet/>
      <dgm:spPr/>
      <dgm:t>
        <a:bodyPr/>
        <a:lstStyle/>
        <a:p>
          <a:endParaRPr lang="en-US"/>
        </a:p>
      </dgm:t>
    </dgm:pt>
    <dgm:pt modelId="{725D812E-897E-4287-88D8-FB76ACDC61C4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6CBA4FB9-141D-4736-B33D-B92980995478}" type="parTrans" cxnId="{B066F895-755C-4385-BF8E-049B8599EE30}">
      <dgm:prSet/>
      <dgm:spPr/>
      <dgm:t>
        <a:bodyPr/>
        <a:lstStyle/>
        <a:p>
          <a:endParaRPr lang="en-US"/>
        </a:p>
      </dgm:t>
    </dgm:pt>
    <dgm:pt modelId="{50E08680-2811-4F25-AFD2-7332A2DF3265}" type="sibTrans" cxnId="{B066F895-755C-4385-BF8E-049B8599EE30}">
      <dgm:prSet/>
      <dgm:spPr/>
      <dgm:t>
        <a:bodyPr/>
        <a:lstStyle/>
        <a:p>
          <a:endParaRPr lang="en-US"/>
        </a:p>
      </dgm:t>
    </dgm:pt>
    <dgm:pt modelId="{27C5D876-9BE8-425D-8084-594EE40AF307}">
      <dgm:prSet/>
      <dgm:spPr/>
      <dgm:t>
        <a:bodyPr/>
        <a:lstStyle/>
        <a:p>
          <a:r>
            <a:rPr lang="en-US" dirty="0"/>
            <a:t>Visualizations</a:t>
          </a:r>
        </a:p>
      </dgm:t>
    </dgm:pt>
    <dgm:pt modelId="{5F808CEC-F69D-4506-9E44-35C0A1E32025}" type="parTrans" cxnId="{8FAAB7ED-0B63-4EB2-8A37-86D0B18B3FFA}">
      <dgm:prSet/>
      <dgm:spPr/>
      <dgm:t>
        <a:bodyPr/>
        <a:lstStyle/>
        <a:p>
          <a:endParaRPr lang="en-US"/>
        </a:p>
      </dgm:t>
    </dgm:pt>
    <dgm:pt modelId="{DF51C49E-F65C-4ECE-9D58-E7556BBD20DB}" type="sibTrans" cxnId="{8FAAB7ED-0B63-4EB2-8A37-86D0B18B3FFA}">
      <dgm:prSet/>
      <dgm:spPr/>
      <dgm:t>
        <a:bodyPr/>
        <a:lstStyle/>
        <a:p>
          <a:endParaRPr lang="en-US"/>
        </a:p>
      </dgm:t>
    </dgm:pt>
    <dgm:pt modelId="{F39D02A5-14C2-4A9C-87DD-D1FFCE9392BD}">
      <dgm:prSet phldrT="[Text]"/>
      <dgm:spPr/>
      <dgm:t>
        <a:bodyPr/>
        <a:lstStyle/>
        <a:p>
          <a:endParaRPr lang="en-US" dirty="0"/>
        </a:p>
      </dgm:t>
    </dgm:pt>
    <dgm:pt modelId="{31DF2691-A1E7-442B-A310-E7C198B2120F}" type="parTrans" cxnId="{43EA35C5-D5A9-49F5-80D5-B961B878640F}">
      <dgm:prSet/>
      <dgm:spPr/>
      <dgm:t>
        <a:bodyPr/>
        <a:lstStyle/>
        <a:p>
          <a:endParaRPr lang="en-US"/>
        </a:p>
      </dgm:t>
    </dgm:pt>
    <dgm:pt modelId="{E7879B6E-4199-47BE-95DD-6B88C6260FB6}" type="sibTrans" cxnId="{43EA35C5-D5A9-49F5-80D5-B961B878640F}">
      <dgm:prSet/>
      <dgm:spPr/>
      <dgm:t>
        <a:bodyPr/>
        <a:lstStyle/>
        <a:p>
          <a:endParaRPr lang="en-US"/>
        </a:p>
      </dgm:t>
    </dgm:pt>
    <dgm:pt modelId="{7773BA3D-2EF4-4BDC-AFE7-7C52BF04CA80}" type="pres">
      <dgm:prSet presAssocID="{CDF5E90D-E00E-4028-AF71-94D6B87D7EB1}" presName="linearFlow" presStyleCnt="0">
        <dgm:presLayoutVars>
          <dgm:dir/>
          <dgm:animLvl val="lvl"/>
          <dgm:resizeHandles/>
        </dgm:presLayoutVars>
      </dgm:prSet>
      <dgm:spPr/>
    </dgm:pt>
    <dgm:pt modelId="{E189F4F6-B386-40FE-AD47-772C400B72FD}" type="pres">
      <dgm:prSet presAssocID="{DA1E33BA-8A74-4543-8306-8E6A3BCA9AC4}" presName="compositeNode" presStyleCnt="0">
        <dgm:presLayoutVars>
          <dgm:bulletEnabled val="1"/>
        </dgm:presLayoutVars>
      </dgm:prSet>
      <dgm:spPr/>
    </dgm:pt>
    <dgm:pt modelId="{564E50B5-23EC-4211-8586-C44D00C148FD}" type="pres">
      <dgm:prSet presAssocID="{DA1E33BA-8A74-4543-8306-8E6A3BCA9AC4}" presName="image" presStyleLbl="fgImgPlace1" presStyleIdx="0" presStyleCnt="5"/>
      <dgm:spPr/>
    </dgm:pt>
    <dgm:pt modelId="{32F8908F-7D17-4E3F-A2E9-8DB4B71F6FBE}" type="pres">
      <dgm:prSet presAssocID="{DA1E33BA-8A74-4543-8306-8E6A3BCA9AC4}" presName="childNode" presStyleLbl="node1" presStyleIdx="0" presStyleCnt="5">
        <dgm:presLayoutVars>
          <dgm:bulletEnabled val="1"/>
        </dgm:presLayoutVars>
      </dgm:prSet>
      <dgm:spPr/>
    </dgm:pt>
    <dgm:pt modelId="{30BAA124-5D1E-4DB5-8B20-4FAF9AFB7CAE}" type="pres">
      <dgm:prSet presAssocID="{DA1E33BA-8A74-4543-8306-8E6A3BCA9AC4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F9C40795-89AF-4F54-8B53-721249178081}" type="pres">
      <dgm:prSet presAssocID="{27EAA31F-A4BB-4EDA-8824-C5451B15296B}" presName="sibTrans" presStyleCnt="0"/>
      <dgm:spPr/>
    </dgm:pt>
    <dgm:pt modelId="{77E13D05-5D56-4D11-BC89-DA94112FD564}" type="pres">
      <dgm:prSet presAssocID="{D690F707-D2A8-4126-B8AF-4D4B9BE09E44}" presName="compositeNode" presStyleCnt="0">
        <dgm:presLayoutVars>
          <dgm:bulletEnabled val="1"/>
        </dgm:presLayoutVars>
      </dgm:prSet>
      <dgm:spPr/>
    </dgm:pt>
    <dgm:pt modelId="{396074C0-CA18-448F-8274-4AAF2B310196}" type="pres">
      <dgm:prSet presAssocID="{D690F707-D2A8-4126-B8AF-4D4B9BE09E44}" presName="image" presStyleLbl="fgImgPlace1" presStyleIdx="1" presStyleCnt="5"/>
      <dgm:spPr/>
    </dgm:pt>
    <dgm:pt modelId="{951B0AC1-2526-46B4-A383-9A5B0D585F32}" type="pres">
      <dgm:prSet presAssocID="{D690F707-D2A8-4126-B8AF-4D4B9BE09E44}" presName="childNode" presStyleLbl="node1" presStyleIdx="1" presStyleCnt="5">
        <dgm:presLayoutVars>
          <dgm:bulletEnabled val="1"/>
        </dgm:presLayoutVars>
      </dgm:prSet>
      <dgm:spPr/>
    </dgm:pt>
    <dgm:pt modelId="{24239593-CE1C-46D9-B28A-842C71CAA8CB}" type="pres">
      <dgm:prSet presAssocID="{D690F707-D2A8-4126-B8AF-4D4B9BE09E44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3CAB0862-8E82-4FF7-96B9-6F49E6405280}" type="pres">
      <dgm:prSet presAssocID="{34CF389F-9E65-461B-A679-3CFE1999D0E8}" presName="sibTrans" presStyleCnt="0"/>
      <dgm:spPr/>
    </dgm:pt>
    <dgm:pt modelId="{76B9721E-D272-4E6A-8AE4-919459205009}" type="pres">
      <dgm:prSet presAssocID="{BB7C079B-B6D6-434C-B1B5-8051C12105BD}" presName="compositeNode" presStyleCnt="0">
        <dgm:presLayoutVars>
          <dgm:bulletEnabled val="1"/>
        </dgm:presLayoutVars>
      </dgm:prSet>
      <dgm:spPr/>
    </dgm:pt>
    <dgm:pt modelId="{F7AE10C9-17C9-42A2-8D3B-0C0749971F34}" type="pres">
      <dgm:prSet presAssocID="{BB7C079B-B6D6-434C-B1B5-8051C12105BD}" presName="image" presStyleLbl="fgImgPlace1" presStyleIdx="2" presStyleCnt="5"/>
      <dgm:spPr/>
    </dgm:pt>
    <dgm:pt modelId="{78D9C326-8A0C-427F-96A8-1E688FA09366}" type="pres">
      <dgm:prSet presAssocID="{BB7C079B-B6D6-434C-B1B5-8051C12105BD}" presName="childNode" presStyleLbl="node1" presStyleIdx="2" presStyleCnt="5">
        <dgm:presLayoutVars>
          <dgm:bulletEnabled val="1"/>
        </dgm:presLayoutVars>
      </dgm:prSet>
      <dgm:spPr/>
    </dgm:pt>
    <dgm:pt modelId="{E7A6E6CE-31F4-4C46-BB71-BA5872B46F9C}" type="pres">
      <dgm:prSet presAssocID="{BB7C079B-B6D6-434C-B1B5-8051C12105BD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532AB9C3-D498-4C39-88D6-5D693E3FE6A5}" type="pres">
      <dgm:prSet presAssocID="{0C40F2A3-227A-47BC-870B-D87C28B23EF1}" presName="sibTrans" presStyleCnt="0"/>
      <dgm:spPr/>
    </dgm:pt>
    <dgm:pt modelId="{6B8B7930-1104-44F0-BCC0-3845D6FD68F4}" type="pres">
      <dgm:prSet presAssocID="{27534AFC-580E-439A-ACBD-02E09F8FE6F8}" presName="compositeNode" presStyleCnt="0">
        <dgm:presLayoutVars>
          <dgm:bulletEnabled val="1"/>
        </dgm:presLayoutVars>
      </dgm:prSet>
      <dgm:spPr/>
    </dgm:pt>
    <dgm:pt modelId="{26FE20DF-8895-4E31-84C0-97652BF116ED}" type="pres">
      <dgm:prSet presAssocID="{27534AFC-580E-439A-ACBD-02E09F8FE6F8}" presName="image" presStyleLbl="fgImgPlace1" presStyleIdx="3" presStyleCnt="5"/>
      <dgm:spPr/>
    </dgm:pt>
    <dgm:pt modelId="{EB07B9B0-760E-49C0-BA19-29589EDFFE55}" type="pres">
      <dgm:prSet presAssocID="{27534AFC-580E-439A-ACBD-02E09F8FE6F8}" presName="childNode" presStyleLbl="node1" presStyleIdx="3" presStyleCnt="5">
        <dgm:presLayoutVars>
          <dgm:bulletEnabled val="1"/>
        </dgm:presLayoutVars>
      </dgm:prSet>
      <dgm:spPr/>
    </dgm:pt>
    <dgm:pt modelId="{1C9FE55B-6165-4C95-8B6C-239476AD0EFE}" type="pres">
      <dgm:prSet presAssocID="{27534AFC-580E-439A-ACBD-02E09F8FE6F8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A41FFA23-A453-4BF2-924E-D24B0C7BDAA1}" type="pres">
      <dgm:prSet presAssocID="{5103FBEB-D972-4DFA-8684-8E201E6347A5}" presName="sibTrans" presStyleCnt="0"/>
      <dgm:spPr/>
    </dgm:pt>
    <dgm:pt modelId="{C3052C85-AB2E-430B-BF8A-39C46EB742A9}" type="pres">
      <dgm:prSet presAssocID="{DC99F98C-14D6-42EE-A815-F1A31C63A645}" presName="compositeNode" presStyleCnt="0">
        <dgm:presLayoutVars>
          <dgm:bulletEnabled val="1"/>
        </dgm:presLayoutVars>
      </dgm:prSet>
      <dgm:spPr/>
    </dgm:pt>
    <dgm:pt modelId="{E79C4724-F9D9-4F78-B37E-9A54B8F356EE}" type="pres">
      <dgm:prSet presAssocID="{DC99F98C-14D6-42EE-A815-F1A31C63A645}" presName="image" presStyleLbl="fgImgPlace1" presStyleIdx="4" presStyleCnt="5"/>
      <dgm:spPr/>
    </dgm:pt>
    <dgm:pt modelId="{54E97AAC-CC97-45C7-9A28-7F49D28F7993}" type="pres">
      <dgm:prSet presAssocID="{DC99F98C-14D6-42EE-A815-F1A31C63A645}" presName="childNode" presStyleLbl="node1" presStyleIdx="4" presStyleCnt="5">
        <dgm:presLayoutVars>
          <dgm:bulletEnabled val="1"/>
        </dgm:presLayoutVars>
      </dgm:prSet>
      <dgm:spPr/>
    </dgm:pt>
    <dgm:pt modelId="{2896E8FC-6B05-41E6-BC3A-024D71D92811}" type="pres">
      <dgm:prSet presAssocID="{DC99F98C-14D6-42EE-A815-F1A31C63A645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331956E3-705F-42E2-853E-79ED3E62D96C}" srcId="{27534AFC-580E-439A-ACBD-02E09F8FE6F8}" destId="{CAAC1D8C-2CCD-46D6-8D26-42937845891E}" srcOrd="0" destOrd="0" parTransId="{71AACDA5-692C-4701-8906-0F453D76E37F}" sibTransId="{02E90676-B2EA-4A6C-AA18-449824398394}"/>
    <dgm:cxn modelId="{2A2B2FAF-879C-4BED-87BA-552EA9AAA988}" type="presOf" srcId="{725D812E-897E-4287-88D8-FB76ACDC61C4}" destId="{EB07B9B0-760E-49C0-BA19-29589EDFFE55}" srcOrd="0" destOrd="1" presId="urn:microsoft.com/office/officeart/2005/8/layout/hList2"/>
    <dgm:cxn modelId="{47AF86B6-CD5E-4C57-B4DE-BBAE3655E619}" srcId="{BB7C079B-B6D6-434C-B1B5-8051C12105BD}" destId="{D7E7B38E-A7A8-4EFD-93A1-FCD97FE69E2C}" srcOrd="0" destOrd="0" parTransId="{CB9605AB-B0C5-4C28-BCF3-35A28BFE379A}" sibTransId="{4810D796-96F2-4F09-A784-8C09C44B9224}"/>
    <dgm:cxn modelId="{B1D27B54-216B-48AE-933F-917BC8393D31}" type="presOf" srcId="{DA1E33BA-8A74-4543-8306-8E6A3BCA9AC4}" destId="{30BAA124-5D1E-4DB5-8B20-4FAF9AFB7CAE}" srcOrd="0" destOrd="0" presId="urn:microsoft.com/office/officeart/2005/8/layout/hList2"/>
    <dgm:cxn modelId="{8FAAB7ED-0B63-4EB2-8A37-86D0B18B3FFA}" srcId="{27534AFC-580E-439A-ACBD-02E09F8FE6F8}" destId="{27C5D876-9BE8-425D-8084-594EE40AF307}" srcOrd="2" destOrd="0" parTransId="{5F808CEC-F69D-4506-9E44-35C0A1E32025}" sibTransId="{DF51C49E-F65C-4ECE-9D58-E7556BBD20DB}"/>
    <dgm:cxn modelId="{9A35C5C8-4C1C-4B7E-BC49-B9148C9FA678}" type="presOf" srcId="{D7E7B38E-A7A8-4EFD-93A1-FCD97FE69E2C}" destId="{78D9C326-8A0C-427F-96A8-1E688FA09366}" srcOrd="0" destOrd="0" presId="urn:microsoft.com/office/officeart/2005/8/layout/hList2"/>
    <dgm:cxn modelId="{86843312-5BDC-4433-AA4F-1CEF5CEAA8B3}" srcId="{CDF5E90D-E00E-4028-AF71-94D6B87D7EB1}" destId="{BB7C079B-B6D6-434C-B1B5-8051C12105BD}" srcOrd="2" destOrd="0" parTransId="{40417BD9-475E-4097-9F21-B20B4EFB262B}" sibTransId="{0C40F2A3-227A-47BC-870B-D87C28B23EF1}"/>
    <dgm:cxn modelId="{FD423A31-025B-4FC5-B38C-ADB9CDD206B5}" type="presOf" srcId="{F39D02A5-14C2-4A9C-87DD-D1FFCE9392BD}" destId="{54E97AAC-CC97-45C7-9A28-7F49D28F7993}" srcOrd="0" destOrd="0" presId="urn:microsoft.com/office/officeart/2005/8/layout/hList2"/>
    <dgm:cxn modelId="{63ED0400-7382-44AA-841A-78ED92D7A2F6}" srcId="{D690F707-D2A8-4126-B8AF-4D4B9BE09E44}" destId="{1BED2FA1-6F1D-4C35-81A0-5186DBE68558}" srcOrd="0" destOrd="0" parTransId="{B5996118-16EC-421E-B6A5-2CE6DD659CB4}" sibTransId="{836CFC77-CD60-462D-B732-F59572D38FCC}"/>
    <dgm:cxn modelId="{CA257B9F-49D3-4C6B-8190-A66484B323ED}" srcId="{CDF5E90D-E00E-4028-AF71-94D6B87D7EB1}" destId="{DC99F98C-14D6-42EE-A815-F1A31C63A645}" srcOrd="4" destOrd="0" parTransId="{61B38743-A910-46B2-B032-76A2D452DA25}" sibTransId="{170461C8-A65C-4786-BA6C-FDD9996285BB}"/>
    <dgm:cxn modelId="{BCE7A240-80E2-4F70-8F54-93EB8E2C4196}" type="presOf" srcId="{BB7C079B-B6D6-434C-B1B5-8051C12105BD}" destId="{E7A6E6CE-31F4-4C46-BB71-BA5872B46F9C}" srcOrd="0" destOrd="0" presId="urn:microsoft.com/office/officeart/2005/8/layout/hList2"/>
    <dgm:cxn modelId="{B066F895-755C-4385-BF8E-049B8599EE30}" srcId="{27534AFC-580E-439A-ACBD-02E09F8FE6F8}" destId="{725D812E-897E-4287-88D8-FB76ACDC61C4}" srcOrd="1" destOrd="0" parTransId="{6CBA4FB9-141D-4736-B33D-B92980995478}" sibTransId="{50E08680-2811-4F25-AFD2-7332A2DF3265}"/>
    <dgm:cxn modelId="{DF1B455F-5A77-41AB-9752-060A57BC80F4}" type="presOf" srcId="{CAAC1D8C-2CCD-46D6-8D26-42937845891E}" destId="{EB07B9B0-760E-49C0-BA19-29589EDFFE55}" srcOrd="0" destOrd="0" presId="urn:microsoft.com/office/officeart/2005/8/layout/hList2"/>
    <dgm:cxn modelId="{43EA35C5-D5A9-49F5-80D5-B961B878640F}" srcId="{DC99F98C-14D6-42EE-A815-F1A31C63A645}" destId="{F39D02A5-14C2-4A9C-87DD-D1FFCE9392BD}" srcOrd="0" destOrd="0" parTransId="{31DF2691-A1E7-442B-A310-E7C198B2120F}" sibTransId="{E7879B6E-4199-47BE-95DD-6B88C6260FB6}"/>
    <dgm:cxn modelId="{294C5183-A8D3-4D96-B4F3-682AD0A863A5}" type="presOf" srcId="{DC99F98C-14D6-42EE-A815-F1A31C63A645}" destId="{2896E8FC-6B05-41E6-BC3A-024D71D92811}" srcOrd="0" destOrd="0" presId="urn:microsoft.com/office/officeart/2005/8/layout/hList2"/>
    <dgm:cxn modelId="{35242754-D9C5-4896-96DB-BFF112DE780D}" srcId="{CDF5E90D-E00E-4028-AF71-94D6B87D7EB1}" destId="{DA1E33BA-8A74-4543-8306-8E6A3BCA9AC4}" srcOrd="0" destOrd="0" parTransId="{F112E9E0-E967-4C8F-B5A4-B3FE7B404EB3}" sibTransId="{27EAA31F-A4BB-4EDA-8824-C5451B15296B}"/>
    <dgm:cxn modelId="{A1836A69-410D-4896-9B1E-1EA5AE7210F1}" type="presOf" srcId="{1BED2FA1-6F1D-4C35-81A0-5186DBE68558}" destId="{951B0AC1-2526-46B4-A383-9A5B0D585F32}" srcOrd="0" destOrd="0" presId="urn:microsoft.com/office/officeart/2005/8/layout/hList2"/>
    <dgm:cxn modelId="{3CA00161-567A-4852-8440-CD7543428C6B}" type="presOf" srcId="{CDF5E90D-E00E-4028-AF71-94D6B87D7EB1}" destId="{7773BA3D-2EF4-4BDC-AFE7-7C52BF04CA80}" srcOrd="0" destOrd="0" presId="urn:microsoft.com/office/officeart/2005/8/layout/hList2"/>
    <dgm:cxn modelId="{D2F022F7-C5FA-405B-887B-FDE2B3EC4DF3}" srcId="{DA1E33BA-8A74-4543-8306-8E6A3BCA9AC4}" destId="{9734B5A1-EAC9-4F85-A69F-F074B59787BF}" srcOrd="0" destOrd="0" parTransId="{16850F86-3AEE-4AAB-A0C6-00FB46F64242}" sibTransId="{ACECE6BB-0473-4846-AA56-572723A7056C}"/>
    <dgm:cxn modelId="{16541AB4-F61F-43D9-AB86-0E9C5AFB8368}" type="presOf" srcId="{D690F707-D2A8-4126-B8AF-4D4B9BE09E44}" destId="{24239593-CE1C-46D9-B28A-842C71CAA8CB}" srcOrd="0" destOrd="0" presId="urn:microsoft.com/office/officeart/2005/8/layout/hList2"/>
    <dgm:cxn modelId="{172FE139-24FB-4B1C-9F48-5D1435A5467F}" type="presOf" srcId="{9734B5A1-EAC9-4F85-A69F-F074B59787BF}" destId="{32F8908F-7D17-4E3F-A2E9-8DB4B71F6FBE}" srcOrd="0" destOrd="0" presId="urn:microsoft.com/office/officeart/2005/8/layout/hList2"/>
    <dgm:cxn modelId="{9D51E6CD-4B4B-43D0-9FCD-C758C84F823B}" type="presOf" srcId="{27C5D876-9BE8-425D-8084-594EE40AF307}" destId="{EB07B9B0-760E-49C0-BA19-29589EDFFE55}" srcOrd="0" destOrd="2" presId="urn:microsoft.com/office/officeart/2005/8/layout/hList2"/>
    <dgm:cxn modelId="{B935F364-1351-4200-A7FB-8B36A18C3B6B}" srcId="{CDF5E90D-E00E-4028-AF71-94D6B87D7EB1}" destId="{27534AFC-580E-439A-ACBD-02E09F8FE6F8}" srcOrd="3" destOrd="0" parTransId="{641E5C51-4F3B-420F-80D9-821D50ABE497}" sibTransId="{5103FBEB-D972-4DFA-8684-8E201E6347A5}"/>
    <dgm:cxn modelId="{B3280664-EFB0-4142-9D8B-B2EF8F12FBD4}" type="presOf" srcId="{27534AFC-580E-439A-ACBD-02E09F8FE6F8}" destId="{1C9FE55B-6165-4C95-8B6C-239476AD0EFE}" srcOrd="0" destOrd="0" presId="urn:microsoft.com/office/officeart/2005/8/layout/hList2"/>
    <dgm:cxn modelId="{6E9E4882-67C3-4BDD-839E-D1584523D823}" srcId="{CDF5E90D-E00E-4028-AF71-94D6B87D7EB1}" destId="{D690F707-D2A8-4126-B8AF-4D4B9BE09E44}" srcOrd="1" destOrd="0" parTransId="{AB665EDD-59E3-4B01-B3D8-86A3B3C330ED}" sibTransId="{34CF389F-9E65-461B-A679-3CFE1999D0E8}"/>
    <dgm:cxn modelId="{B59FA1EA-6733-403F-9CDF-AB9EA011A9C4}" type="presParOf" srcId="{7773BA3D-2EF4-4BDC-AFE7-7C52BF04CA80}" destId="{E189F4F6-B386-40FE-AD47-772C400B72FD}" srcOrd="0" destOrd="0" presId="urn:microsoft.com/office/officeart/2005/8/layout/hList2"/>
    <dgm:cxn modelId="{64712465-6705-4D54-8F1F-B4A3BFA61280}" type="presParOf" srcId="{E189F4F6-B386-40FE-AD47-772C400B72FD}" destId="{564E50B5-23EC-4211-8586-C44D00C148FD}" srcOrd="0" destOrd="0" presId="urn:microsoft.com/office/officeart/2005/8/layout/hList2"/>
    <dgm:cxn modelId="{AAB2EB16-9743-4E6B-8954-A6776992472A}" type="presParOf" srcId="{E189F4F6-B386-40FE-AD47-772C400B72FD}" destId="{32F8908F-7D17-4E3F-A2E9-8DB4B71F6FBE}" srcOrd="1" destOrd="0" presId="urn:microsoft.com/office/officeart/2005/8/layout/hList2"/>
    <dgm:cxn modelId="{4FBF0AEF-1A45-4C24-AF1E-8A4DA2516025}" type="presParOf" srcId="{E189F4F6-B386-40FE-AD47-772C400B72FD}" destId="{30BAA124-5D1E-4DB5-8B20-4FAF9AFB7CAE}" srcOrd="2" destOrd="0" presId="urn:microsoft.com/office/officeart/2005/8/layout/hList2"/>
    <dgm:cxn modelId="{E9D8588D-D072-40AB-B4C8-619720E09743}" type="presParOf" srcId="{7773BA3D-2EF4-4BDC-AFE7-7C52BF04CA80}" destId="{F9C40795-89AF-4F54-8B53-721249178081}" srcOrd="1" destOrd="0" presId="urn:microsoft.com/office/officeart/2005/8/layout/hList2"/>
    <dgm:cxn modelId="{EEF1515E-0920-460B-8A7F-E78459F56448}" type="presParOf" srcId="{7773BA3D-2EF4-4BDC-AFE7-7C52BF04CA80}" destId="{77E13D05-5D56-4D11-BC89-DA94112FD564}" srcOrd="2" destOrd="0" presId="urn:microsoft.com/office/officeart/2005/8/layout/hList2"/>
    <dgm:cxn modelId="{9057514A-12E6-46D8-A229-01B90B6BA4E1}" type="presParOf" srcId="{77E13D05-5D56-4D11-BC89-DA94112FD564}" destId="{396074C0-CA18-448F-8274-4AAF2B310196}" srcOrd="0" destOrd="0" presId="urn:microsoft.com/office/officeart/2005/8/layout/hList2"/>
    <dgm:cxn modelId="{EFF30E47-4BD8-41FE-B7AE-AF0239D0F9EB}" type="presParOf" srcId="{77E13D05-5D56-4D11-BC89-DA94112FD564}" destId="{951B0AC1-2526-46B4-A383-9A5B0D585F32}" srcOrd="1" destOrd="0" presId="urn:microsoft.com/office/officeart/2005/8/layout/hList2"/>
    <dgm:cxn modelId="{F7260484-252B-457D-BBE2-D0FD0C08D22E}" type="presParOf" srcId="{77E13D05-5D56-4D11-BC89-DA94112FD564}" destId="{24239593-CE1C-46D9-B28A-842C71CAA8CB}" srcOrd="2" destOrd="0" presId="urn:microsoft.com/office/officeart/2005/8/layout/hList2"/>
    <dgm:cxn modelId="{E35325C9-CAB0-449B-9709-9BBECDFB01AD}" type="presParOf" srcId="{7773BA3D-2EF4-4BDC-AFE7-7C52BF04CA80}" destId="{3CAB0862-8E82-4FF7-96B9-6F49E6405280}" srcOrd="3" destOrd="0" presId="urn:microsoft.com/office/officeart/2005/8/layout/hList2"/>
    <dgm:cxn modelId="{C5138B18-80B9-454C-A110-27C213BA6E09}" type="presParOf" srcId="{7773BA3D-2EF4-4BDC-AFE7-7C52BF04CA80}" destId="{76B9721E-D272-4E6A-8AE4-919459205009}" srcOrd="4" destOrd="0" presId="urn:microsoft.com/office/officeart/2005/8/layout/hList2"/>
    <dgm:cxn modelId="{E5E71F34-24FA-44B0-8D0C-F33375BACDB4}" type="presParOf" srcId="{76B9721E-D272-4E6A-8AE4-919459205009}" destId="{F7AE10C9-17C9-42A2-8D3B-0C0749971F34}" srcOrd="0" destOrd="0" presId="urn:microsoft.com/office/officeart/2005/8/layout/hList2"/>
    <dgm:cxn modelId="{7A10AA8E-02EE-4CA0-BD18-0B3A5B7A431D}" type="presParOf" srcId="{76B9721E-D272-4E6A-8AE4-919459205009}" destId="{78D9C326-8A0C-427F-96A8-1E688FA09366}" srcOrd="1" destOrd="0" presId="urn:microsoft.com/office/officeart/2005/8/layout/hList2"/>
    <dgm:cxn modelId="{B72565DE-AA89-4323-9DC9-766364EF2220}" type="presParOf" srcId="{76B9721E-D272-4E6A-8AE4-919459205009}" destId="{E7A6E6CE-31F4-4C46-BB71-BA5872B46F9C}" srcOrd="2" destOrd="0" presId="urn:microsoft.com/office/officeart/2005/8/layout/hList2"/>
    <dgm:cxn modelId="{5E7B42D8-97D1-4E6B-A02E-69FEF239BBAB}" type="presParOf" srcId="{7773BA3D-2EF4-4BDC-AFE7-7C52BF04CA80}" destId="{532AB9C3-D498-4C39-88D6-5D693E3FE6A5}" srcOrd="5" destOrd="0" presId="urn:microsoft.com/office/officeart/2005/8/layout/hList2"/>
    <dgm:cxn modelId="{17F688D9-335C-47C1-8D26-0DF29E7F0D46}" type="presParOf" srcId="{7773BA3D-2EF4-4BDC-AFE7-7C52BF04CA80}" destId="{6B8B7930-1104-44F0-BCC0-3845D6FD68F4}" srcOrd="6" destOrd="0" presId="urn:microsoft.com/office/officeart/2005/8/layout/hList2"/>
    <dgm:cxn modelId="{2772E55E-29A4-49EE-AA84-3AC2CC81BFEC}" type="presParOf" srcId="{6B8B7930-1104-44F0-BCC0-3845D6FD68F4}" destId="{26FE20DF-8895-4E31-84C0-97652BF116ED}" srcOrd="0" destOrd="0" presId="urn:microsoft.com/office/officeart/2005/8/layout/hList2"/>
    <dgm:cxn modelId="{8C2F9478-C881-453D-8EA4-B8D41973AFEF}" type="presParOf" srcId="{6B8B7930-1104-44F0-BCC0-3845D6FD68F4}" destId="{EB07B9B0-760E-49C0-BA19-29589EDFFE55}" srcOrd="1" destOrd="0" presId="urn:microsoft.com/office/officeart/2005/8/layout/hList2"/>
    <dgm:cxn modelId="{F52E4B63-1E49-428D-A433-F217AFD60D45}" type="presParOf" srcId="{6B8B7930-1104-44F0-BCC0-3845D6FD68F4}" destId="{1C9FE55B-6165-4C95-8B6C-239476AD0EFE}" srcOrd="2" destOrd="0" presId="urn:microsoft.com/office/officeart/2005/8/layout/hList2"/>
    <dgm:cxn modelId="{E936E021-FC5E-4BF0-A206-2CE64D06F960}" type="presParOf" srcId="{7773BA3D-2EF4-4BDC-AFE7-7C52BF04CA80}" destId="{A41FFA23-A453-4BF2-924E-D24B0C7BDAA1}" srcOrd="7" destOrd="0" presId="urn:microsoft.com/office/officeart/2005/8/layout/hList2"/>
    <dgm:cxn modelId="{4B0EC07D-BCF7-4E35-81A9-01E38124182D}" type="presParOf" srcId="{7773BA3D-2EF4-4BDC-AFE7-7C52BF04CA80}" destId="{C3052C85-AB2E-430B-BF8A-39C46EB742A9}" srcOrd="8" destOrd="0" presId="urn:microsoft.com/office/officeart/2005/8/layout/hList2"/>
    <dgm:cxn modelId="{2CC515AE-73DD-4FAC-A134-7DBF4C48848B}" type="presParOf" srcId="{C3052C85-AB2E-430B-BF8A-39C46EB742A9}" destId="{E79C4724-F9D9-4F78-B37E-9A54B8F356EE}" srcOrd="0" destOrd="0" presId="urn:microsoft.com/office/officeart/2005/8/layout/hList2"/>
    <dgm:cxn modelId="{EB7359DF-307A-4690-8A74-B9685D8A18EF}" type="presParOf" srcId="{C3052C85-AB2E-430B-BF8A-39C46EB742A9}" destId="{54E97AAC-CC97-45C7-9A28-7F49D28F7993}" srcOrd="1" destOrd="0" presId="urn:microsoft.com/office/officeart/2005/8/layout/hList2"/>
    <dgm:cxn modelId="{C1EB7CF5-D507-452F-885A-9AF73BC589C2}" type="presParOf" srcId="{C3052C85-AB2E-430B-BF8A-39C46EB742A9}" destId="{2896E8FC-6B05-41E6-BC3A-024D71D9281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F5E90D-E00E-4028-AF71-94D6B87D7EB1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1E33BA-8A74-4543-8306-8E6A3BCA9AC4}">
      <dgm:prSet phldrT="[Text]"/>
      <dgm:spPr/>
      <dgm:t>
        <a:bodyPr/>
        <a:lstStyle/>
        <a:p>
          <a:r>
            <a:rPr lang="en-US" dirty="0"/>
            <a:t>Devices</a:t>
          </a:r>
        </a:p>
      </dgm:t>
    </dgm:pt>
    <dgm:pt modelId="{F112E9E0-E967-4C8F-B5A4-B3FE7B404EB3}" type="parTrans" cxnId="{35242754-D9C5-4896-96DB-BFF112DE780D}">
      <dgm:prSet/>
      <dgm:spPr/>
      <dgm:t>
        <a:bodyPr/>
        <a:lstStyle/>
        <a:p>
          <a:endParaRPr lang="en-US"/>
        </a:p>
      </dgm:t>
    </dgm:pt>
    <dgm:pt modelId="{27EAA31F-A4BB-4EDA-8824-C5451B15296B}" type="sibTrans" cxnId="{35242754-D9C5-4896-96DB-BFF112DE780D}">
      <dgm:prSet/>
      <dgm:spPr/>
      <dgm:t>
        <a:bodyPr/>
        <a:lstStyle/>
        <a:p>
          <a:endParaRPr lang="en-US"/>
        </a:p>
      </dgm:t>
    </dgm:pt>
    <dgm:pt modelId="{9734B5A1-EAC9-4F85-A69F-F074B59787BF}">
      <dgm:prSet phldrT="[Text]"/>
      <dgm:spPr/>
      <dgm:t>
        <a:bodyPr/>
        <a:lstStyle/>
        <a:p>
          <a:endParaRPr lang="en-US" dirty="0"/>
        </a:p>
      </dgm:t>
    </dgm:pt>
    <dgm:pt modelId="{16850F86-3AEE-4AAB-A0C6-00FB46F64242}" type="parTrans" cxnId="{D2F022F7-C5FA-405B-887B-FDE2B3EC4DF3}">
      <dgm:prSet/>
      <dgm:spPr/>
      <dgm:t>
        <a:bodyPr/>
        <a:lstStyle/>
        <a:p>
          <a:endParaRPr lang="en-US"/>
        </a:p>
      </dgm:t>
    </dgm:pt>
    <dgm:pt modelId="{ACECE6BB-0473-4846-AA56-572723A7056C}" type="sibTrans" cxnId="{D2F022F7-C5FA-405B-887B-FDE2B3EC4DF3}">
      <dgm:prSet/>
      <dgm:spPr/>
      <dgm:t>
        <a:bodyPr/>
        <a:lstStyle/>
        <a:p>
          <a:endParaRPr lang="en-US"/>
        </a:p>
      </dgm:t>
    </dgm:pt>
    <dgm:pt modelId="{D690F707-D2A8-4126-B8AF-4D4B9BE09E44}">
      <dgm:prSet phldrT="[Text]"/>
      <dgm:spPr/>
      <dgm:t>
        <a:bodyPr/>
        <a:lstStyle/>
        <a:p>
          <a:r>
            <a:rPr lang="en-US" dirty="0"/>
            <a:t>Device Management</a:t>
          </a:r>
        </a:p>
      </dgm:t>
    </dgm:pt>
    <dgm:pt modelId="{AB665EDD-59E3-4B01-B3D8-86A3B3C330ED}" type="parTrans" cxnId="{6E9E4882-67C3-4BDD-839E-D1584523D823}">
      <dgm:prSet/>
      <dgm:spPr/>
      <dgm:t>
        <a:bodyPr/>
        <a:lstStyle/>
        <a:p>
          <a:endParaRPr lang="en-US"/>
        </a:p>
      </dgm:t>
    </dgm:pt>
    <dgm:pt modelId="{34CF389F-9E65-461B-A679-3CFE1999D0E8}" type="sibTrans" cxnId="{6E9E4882-67C3-4BDD-839E-D1584523D823}">
      <dgm:prSet/>
      <dgm:spPr/>
      <dgm:t>
        <a:bodyPr/>
        <a:lstStyle/>
        <a:p>
          <a:endParaRPr lang="en-US"/>
        </a:p>
      </dgm:t>
    </dgm:pt>
    <dgm:pt modelId="{1BED2FA1-6F1D-4C35-81A0-5186DBE68558}">
      <dgm:prSet phldrT="[Text]"/>
      <dgm:spPr/>
      <dgm:t>
        <a:bodyPr/>
        <a:lstStyle/>
        <a:p>
          <a:endParaRPr lang="en-US" dirty="0"/>
        </a:p>
      </dgm:t>
    </dgm:pt>
    <dgm:pt modelId="{B5996118-16EC-421E-B6A5-2CE6DD659CB4}" type="parTrans" cxnId="{63ED0400-7382-44AA-841A-78ED92D7A2F6}">
      <dgm:prSet/>
      <dgm:spPr/>
      <dgm:t>
        <a:bodyPr/>
        <a:lstStyle/>
        <a:p>
          <a:endParaRPr lang="en-US"/>
        </a:p>
      </dgm:t>
    </dgm:pt>
    <dgm:pt modelId="{836CFC77-CD60-462D-B732-F59572D38FCC}" type="sibTrans" cxnId="{63ED0400-7382-44AA-841A-78ED92D7A2F6}">
      <dgm:prSet/>
      <dgm:spPr/>
      <dgm:t>
        <a:bodyPr/>
        <a:lstStyle/>
        <a:p>
          <a:endParaRPr lang="en-US"/>
        </a:p>
      </dgm:t>
    </dgm:pt>
    <dgm:pt modelId="{BB7C079B-B6D6-434C-B1B5-8051C12105BD}">
      <dgm:prSet phldrT="[Text]"/>
      <dgm:spPr/>
      <dgm:t>
        <a:bodyPr/>
        <a:lstStyle/>
        <a:p>
          <a:r>
            <a:rPr lang="en-US" dirty="0"/>
            <a:t>Collect &amp; Store Data</a:t>
          </a:r>
        </a:p>
      </dgm:t>
    </dgm:pt>
    <dgm:pt modelId="{40417BD9-475E-4097-9F21-B20B4EFB262B}" type="parTrans" cxnId="{86843312-5BDC-4433-AA4F-1CEF5CEAA8B3}">
      <dgm:prSet/>
      <dgm:spPr/>
      <dgm:t>
        <a:bodyPr/>
        <a:lstStyle/>
        <a:p>
          <a:endParaRPr lang="en-US"/>
        </a:p>
      </dgm:t>
    </dgm:pt>
    <dgm:pt modelId="{0C40F2A3-227A-47BC-870B-D87C28B23EF1}" type="sibTrans" cxnId="{86843312-5BDC-4433-AA4F-1CEF5CEAA8B3}">
      <dgm:prSet/>
      <dgm:spPr/>
      <dgm:t>
        <a:bodyPr/>
        <a:lstStyle/>
        <a:p>
          <a:endParaRPr lang="en-US"/>
        </a:p>
      </dgm:t>
    </dgm:pt>
    <dgm:pt modelId="{D7E7B38E-A7A8-4EFD-93A1-FCD97FE69E2C}">
      <dgm:prSet phldrT="[Text]"/>
      <dgm:spPr/>
      <dgm:t>
        <a:bodyPr/>
        <a:lstStyle/>
        <a:p>
          <a:endParaRPr lang="en-US" dirty="0"/>
        </a:p>
      </dgm:t>
    </dgm:pt>
    <dgm:pt modelId="{CB9605AB-B0C5-4C28-BCF3-35A28BFE379A}" type="parTrans" cxnId="{47AF86B6-CD5E-4C57-B4DE-BBAE3655E619}">
      <dgm:prSet/>
      <dgm:spPr/>
      <dgm:t>
        <a:bodyPr/>
        <a:lstStyle/>
        <a:p>
          <a:endParaRPr lang="en-US"/>
        </a:p>
      </dgm:t>
    </dgm:pt>
    <dgm:pt modelId="{4810D796-96F2-4F09-A784-8C09C44B9224}" type="sibTrans" cxnId="{47AF86B6-CD5E-4C57-B4DE-BBAE3655E619}">
      <dgm:prSet/>
      <dgm:spPr/>
      <dgm:t>
        <a:bodyPr/>
        <a:lstStyle/>
        <a:p>
          <a:endParaRPr lang="en-US"/>
        </a:p>
      </dgm:t>
    </dgm:pt>
    <dgm:pt modelId="{DC99F98C-14D6-42EE-A815-F1A31C63A645}">
      <dgm:prSet phldrT="[Text]"/>
      <dgm:spPr/>
      <dgm:t>
        <a:bodyPr/>
        <a:lstStyle/>
        <a:p>
          <a:r>
            <a:rPr lang="en-US" dirty="0"/>
            <a:t>Act on Data</a:t>
          </a:r>
        </a:p>
      </dgm:t>
    </dgm:pt>
    <dgm:pt modelId="{61B38743-A910-46B2-B032-76A2D452DA25}" type="parTrans" cxnId="{CA257B9F-49D3-4C6B-8190-A66484B323ED}">
      <dgm:prSet/>
      <dgm:spPr/>
      <dgm:t>
        <a:bodyPr/>
        <a:lstStyle/>
        <a:p>
          <a:endParaRPr lang="en-US"/>
        </a:p>
      </dgm:t>
    </dgm:pt>
    <dgm:pt modelId="{170461C8-A65C-4786-BA6C-FDD9996285BB}" type="sibTrans" cxnId="{CA257B9F-49D3-4C6B-8190-A66484B323ED}">
      <dgm:prSet/>
      <dgm:spPr/>
      <dgm:t>
        <a:bodyPr/>
        <a:lstStyle/>
        <a:p>
          <a:endParaRPr lang="en-US"/>
        </a:p>
      </dgm:t>
    </dgm:pt>
    <dgm:pt modelId="{27534AFC-580E-439A-ACBD-02E09F8FE6F8}">
      <dgm:prSet phldrT="[Text]"/>
      <dgm:spPr/>
      <dgm:t>
        <a:bodyPr/>
        <a:lstStyle/>
        <a:p>
          <a:r>
            <a:rPr lang="en-US" dirty="0"/>
            <a:t>Analyze Data</a:t>
          </a:r>
        </a:p>
      </dgm:t>
    </dgm:pt>
    <dgm:pt modelId="{641E5C51-4F3B-420F-80D9-821D50ABE497}" type="parTrans" cxnId="{B935F364-1351-4200-A7FB-8B36A18C3B6B}">
      <dgm:prSet/>
      <dgm:spPr/>
      <dgm:t>
        <a:bodyPr/>
        <a:lstStyle/>
        <a:p>
          <a:endParaRPr lang="en-US"/>
        </a:p>
      </dgm:t>
    </dgm:pt>
    <dgm:pt modelId="{5103FBEB-D972-4DFA-8684-8E201E6347A5}" type="sibTrans" cxnId="{B935F364-1351-4200-A7FB-8B36A18C3B6B}">
      <dgm:prSet/>
      <dgm:spPr/>
      <dgm:t>
        <a:bodyPr/>
        <a:lstStyle/>
        <a:p>
          <a:endParaRPr lang="en-US"/>
        </a:p>
      </dgm:t>
    </dgm:pt>
    <dgm:pt modelId="{CAAC1D8C-2CCD-46D6-8D26-42937845891E}">
      <dgm:prSet/>
      <dgm:spPr/>
      <dgm:t>
        <a:bodyPr/>
        <a:lstStyle/>
        <a:p>
          <a:endParaRPr lang="en-US" dirty="0"/>
        </a:p>
      </dgm:t>
    </dgm:pt>
    <dgm:pt modelId="{71AACDA5-692C-4701-8906-0F453D76E37F}" type="parTrans" cxnId="{331956E3-705F-42E2-853E-79ED3E62D96C}">
      <dgm:prSet/>
      <dgm:spPr/>
      <dgm:t>
        <a:bodyPr/>
        <a:lstStyle/>
        <a:p>
          <a:endParaRPr lang="en-US"/>
        </a:p>
      </dgm:t>
    </dgm:pt>
    <dgm:pt modelId="{02E90676-B2EA-4A6C-AA18-449824398394}" type="sibTrans" cxnId="{331956E3-705F-42E2-853E-79ED3E62D96C}">
      <dgm:prSet/>
      <dgm:spPr/>
      <dgm:t>
        <a:bodyPr/>
        <a:lstStyle/>
        <a:p>
          <a:endParaRPr lang="en-US"/>
        </a:p>
      </dgm:t>
    </dgm:pt>
    <dgm:pt modelId="{0887C7B6-C832-45A3-97D6-65F64C881158}">
      <dgm:prSet phldrT="[Text]"/>
      <dgm:spPr/>
      <dgm:t>
        <a:bodyPr/>
        <a:lstStyle/>
        <a:p>
          <a:r>
            <a:rPr lang="en-US" dirty="0"/>
            <a:t>Predictive</a:t>
          </a:r>
        </a:p>
      </dgm:t>
    </dgm:pt>
    <dgm:pt modelId="{556CD8B7-D02D-4178-AE1A-838194DFF65E}" type="parTrans" cxnId="{AB3D9D7B-2A2F-47B5-A01F-425CE48CA1A6}">
      <dgm:prSet/>
      <dgm:spPr/>
      <dgm:t>
        <a:bodyPr/>
        <a:lstStyle/>
        <a:p>
          <a:endParaRPr lang="en-US"/>
        </a:p>
      </dgm:t>
    </dgm:pt>
    <dgm:pt modelId="{723CCB48-B217-4563-B01D-B375B70B0D38}" type="sibTrans" cxnId="{AB3D9D7B-2A2F-47B5-A01F-425CE48CA1A6}">
      <dgm:prSet/>
      <dgm:spPr/>
      <dgm:t>
        <a:bodyPr/>
        <a:lstStyle/>
        <a:p>
          <a:endParaRPr lang="en-US"/>
        </a:p>
      </dgm:t>
    </dgm:pt>
    <dgm:pt modelId="{D2E35E16-56E0-4556-924B-043761039B0A}">
      <dgm:prSet phldrT="[Text]"/>
      <dgm:spPr/>
      <dgm:t>
        <a:bodyPr/>
        <a:lstStyle/>
        <a:p>
          <a:r>
            <a:rPr lang="en-US" dirty="0"/>
            <a:t>Reactive</a:t>
          </a:r>
        </a:p>
      </dgm:t>
    </dgm:pt>
    <dgm:pt modelId="{43BEC4C2-6989-416F-8B66-3B07258D17D9}" type="parTrans" cxnId="{14C17320-D53C-4982-982E-3FCD25714933}">
      <dgm:prSet/>
      <dgm:spPr/>
      <dgm:t>
        <a:bodyPr/>
        <a:lstStyle/>
        <a:p>
          <a:endParaRPr lang="en-US"/>
        </a:p>
      </dgm:t>
    </dgm:pt>
    <dgm:pt modelId="{9EE62584-E1A9-48E3-8AF1-9118A9968676}" type="sibTrans" cxnId="{14C17320-D53C-4982-982E-3FCD25714933}">
      <dgm:prSet/>
      <dgm:spPr/>
      <dgm:t>
        <a:bodyPr/>
        <a:lstStyle/>
        <a:p>
          <a:endParaRPr lang="en-US"/>
        </a:p>
      </dgm:t>
    </dgm:pt>
    <dgm:pt modelId="{F39D02A5-14C2-4A9C-87DD-D1FFCE9392BD}">
      <dgm:prSet phldrT="[Text]"/>
      <dgm:spPr/>
      <dgm:t>
        <a:bodyPr/>
        <a:lstStyle/>
        <a:p>
          <a:r>
            <a:rPr lang="en-US" dirty="0"/>
            <a:t>Insights</a:t>
          </a:r>
        </a:p>
      </dgm:t>
    </dgm:pt>
    <dgm:pt modelId="{31DF2691-A1E7-442B-A310-E7C198B2120F}" type="parTrans" cxnId="{43EA35C5-D5A9-49F5-80D5-B961B878640F}">
      <dgm:prSet/>
      <dgm:spPr/>
      <dgm:t>
        <a:bodyPr/>
        <a:lstStyle/>
        <a:p>
          <a:endParaRPr lang="en-US"/>
        </a:p>
      </dgm:t>
    </dgm:pt>
    <dgm:pt modelId="{E7879B6E-4199-47BE-95DD-6B88C6260FB6}" type="sibTrans" cxnId="{43EA35C5-D5A9-49F5-80D5-B961B878640F}">
      <dgm:prSet/>
      <dgm:spPr/>
      <dgm:t>
        <a:bodyPr/>
        <a:lstStyle/>
        <a:p>
          <a:endParaRPr lang="en-US"/>
        </a:p>
      </dgm:t>
    </dgm:pt>
    <dgm:pt modelId="{7773BA3D-2EF4-4BDC-AFE7-7C52BF04CA80}" type="pres">
      <dgm:prSet presAssocID="{CDF5E90D-E00E-4028-AF71-94D6B87D7EB1}" presName="linearFlow" presStyleCnt="0">
        <dgm:presLayoutVars>
          <dgm:dir/>
          <dgm:animLvl val="lvl"/>
          <dgm:resizeHandles/>
        </dgm:presLayoutVars>
      </dgm:prSet>
      <dgm:spPr/>
    </dgm:pt>
    <dgm:pt modelId="{E189F4F6-B386-40FE-AD47-772C400B72FD}" type="pres">
      <dgm:prSet presAssocID="{DA1E33BA-8A74-4543-8306-8E6A3BCA9AC4}" presName="compositeNode" presStyleCnt="0">
        <dgm:presLayoutVars>
          <dgm:bulletEnabled val="1"/>
        </dgm:presLayoutVars>
      </dgm:prSet>
      <dgm:spPr/>
    </dgm:pt>
    <dgm:pt modelId="{564E50B5-23EC-4211-8586-C44D00C148FD}" type="pres">
      <dgm:prSet presAssocID="{DA1E33BA-8A74-4543-8306-8E6A3BCA9AC4}" presName="image" presStyleLbl="fgImgPlace1" presStyleIdx="0" presStyleCnt="5"/>
      <dgm:spPr/>
    </dgm:pt>
    <dgm:pt modelId="{32F8908F-7D17-4E3F-A2E9-8DB4B71F6FBE}" type="pres">
      <dgm:prSet presAssocID="{DA1E33BA-8A74-4543-8306-8E6A3BCA9AC4}" presName="childNode" presStyleLbl="node1" presStyleIdx="0" presStyleCnt="5">
        <dgm:presLayoutVars>
          <dgm:bulletEnabled val="1"/>
        </dgm:presLayoutVars>
      </dgm:prSet>
      <dgm:spPr/>
    </dgm:pt>
    <dgm:pt modelId="{30BAA124-5D1E-4DB5-8B20-4FAF9AFB7CAE}" type="pres">
      <dgm:prSet presAssocID="{DA1E33BA-8A74-4543-8306-8E6A3BCA9AC4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F9C40795-89AF-4F54-8B53-721249178081}" type="pres">
      <dgm:prSet presAssocID="{27EAA31F-A4BB-4EDA-8824-C5451B15296B}" presName="sibTrans" presStyleCnt="0"/>
      <dgm:spPr/>
    </dgm:pt>
    <dgm:pt modelId="{77E13D05-5D56-4D11-BC89-DA94112FD564}" type="pres">
      <dgm:prSet presAssocID="{D690F707-D2A8-4126-B8AF-4D4B9BE09E44}" presName="compositeNode" presStyleCnt="0">
        <dgm:presLayoutVars>
          <dgm:bulletEnabled val="1"/>
        </dgm:presLayoutVars>
      </dgm:prSet>
      <dgm:spPr/>
    </dgm:pt>
    <dgm:pt modelId="{396074C0-CA18-448F-8274-4AAF2B310196}" type="pres">
      <dgm:prSet presAssocID="{D690F707-D2A8-4126-B8AF-4D4B9BE09E44}" presName="image" presStyleLbl="fgImgPlace1" presStyleIdx="1" presStyleCnt="5"/>
      <dgm:spPr/>
    </dgm:pt>
    <dgm:pt modelId="{951B0AC1-2526-46B4-A383-9A5B0D585F32}" type="pres">
      <dgm:prSet presAssocID="{D690F707-D2A8-4126-B8AF-4D4B9BE09E44}" presName="childNode" presStyleLbl="node1" presStyleIdx="1" presStyleCnt="5">
        <dgm:presLayoutVars>
          <dgm:bulletEnabled val="1"/>
        </dgm:presLayoutVars>
      </dgm:prSet>
      <dgm:spPr/>
    </dgm:pt>
    <dgm:pt modelId="{24239593-CE1C-46D9-B28A-842C71CAA8CB}" type="pres">
      <dgm:prSet presAssocID="{D690F707-D2A8-4126-B8AF-4D4B9BE09E44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3CAB0862-8E82-4FF7-96B9-6F49E6405280}" type="pres">
      <dgm:prSet presAssocID="{34CF389F-9E65-461B-A679-3CFE1999D0E8}" presName="sibTrans" presStyleCnt="0"/>
      <dgm:spPr/>
    </dgm:pt>
    <dgm:pt modelId="{76B9721E-D272-4E6A-8AE4-919459205009}" type="pres">
      <dgm:prSet presAssocID="{BB7C079B-B6D6-434C-B1B5-8051C12105BD}" presName="compositeNode" presStyleCnt="0">
        <dgm:presLayoutVars>
          <dgm:bulletEnabled val="1"/>
        </dgm:presLayoutVars>
      </dgm:prSet>
      <dgm:spPr/>
    </dgm:pt>
    <dgm:pt modelId="{F7AE10C9-17C9-42A2-8D3B-0C0749971F34}" type="pres">
      <dgm:prSet presAssocID="{BB7C079B-B6D6-434C-B1B5-8051C12105BD}" presName="image" presStyleLbl="fgImgPlace1" presStyleIdx="2" presStyleCnt="5"/>
      <dgm:spPr/>
    </dgm:pt>
    <dgm:pt modelId="{78D9C326-8A0C-427F-96A8-1E688FA09366}" type="pres">
      <dgm:prSet presAssocID="{BB7C079B-B6D6-434C-B1B5-8051C12105BD}" presName="childNode" presStyleLbl="node1" presStyleIdx="2" presStyleCnt="5">
        <dgm:presLayoutVars>
          <dgm:bulletEnabled val="1"/>
        </dgm:presLayoutVars>
      </dgm:prSet>
      <dgm:spPr/>
    </dgm:pt>
    <dgm:pt modelId="{E7A6E6CE-31F4-4C46-BB71-BA5872B46F9C}" type="pres">
      <dgm:prSet presAssocID="{BB7C079B-B6D6-434C-B1B5-8051C12105BD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532AB9C3-D498-4C39-88D6-5D693E3FE6A5}" type="pres">
      <dgm:prSet presAssocID="{0C40F2A3-227A-47BC-870B-D87C28B23EF1}" presName="sibTrans" presStyleCnt="0"/>
      <dgm:spPr/>
    </dgm:pt>
    <dgm:pt modelId="{6B8B7930-1104-44F0-BCC0-3845D6FD68F4}" type="pres">
      <dgm:prSet presAssocID="{27534AFC-580E-439A-ACBD-02E09F8FE6F8}" presName="compositeNode" presStyleCnt="0">
        <dgm:presLayoutVars>
          <dgm:bulletEnabled val="1"/>
        </dgm:presLayoutVars>
      </dgm:prSet>
      <dgm:spPr/>
    </dgm:pt>
    <dgm:pt modelId="{26FE20DF-8895-4E31-84C0-97652BF116ED}" type="pres">
      <dgm:prSet presAssocID="{27534AFC-580E-439A-ACBD-02E09F8FE6F8}" presName="image" presStyleLbl="fgImgPlace1" presStyleIdx="3" presStyleCnt="5"/>
      <dgm:spPr/>
    </dgm:pt>
    <dgm:pt modelId="{EB07B9B0-760E-49C0-BA19-29589EDFFE55}" type="pres">
      <dgm:prSet presAssocID="{27534AFC-580E-439A-ACBD-02E09F8FE6F8}" presName="childNode" presStyleLbl="node1" presStyleIdx="3" presStyleCnt="5">
        <dgm:presLayoutVars>
          <dgm:bulletEnabled val="1"/>
        </dgm:presLayoutVars>
      </dgm:prSet>
      <dgm:spPr/>
    </dgm:pt>
    <dgm:pt modelId="{1C9FE55B-6165-4C95-8B6C-239476AD0EFE}" type="pres">
      <dgm:prSet presAssocID="{27534AFC-580E-439A-ACBD-02E09F8FE6F8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A41FFA23-A453-4BF2-924E-D24B0C7BDAA1}" type="pres">
      <dgm:prSet presAssocID="{5103FBEB-D972-4DFA-8684-8E201E6347A5}" presName="sibTrans" presStyleCnt="0"/>
      <dgm:spPr/>
    </dgm:pt>
    <dgm:pt modelId="{C3052C85-AB2E-430B-BF8A-39C46EB742A9}" type="pres">
      <dgm:prSet presAssocID="{DC99F98C-14D6-42EE-A815-F1A31C63A645}" presName="compositeNode" presStyleCnt="0">
        <dgm:presLayoutVars>
          <dgm:bulletEnabled val="1"/>
        </dgm:presLayoutVars>
      </dgm:prSet>
      <dgm:spPr/>
    </dgm:pt>
    <dgm:pt modelId="{E79C4724-F9D9-4F78-B37E-9A54B8F356EE}" type="pres">
      <dgm:prSet presAssocID="{DC99F98C-14D6-42EE-A815-F1A31C63A645}" presName="image" presStyleLbl="fgImgPlace1" presStyleIdx="4" presStyleCnt="5"/>
      <dgm:spPr/>
    </dgm:pt>
    <dgm:pt modelId="{54E97AAC-CC97-45C7-9A28-7F49D28F7993}" type="pres">
      <dgm:prSet presAssocID="{DC99F98C-14D6-42EE-A815-F1A31C63A645}" presName="childNode" presStyleLbl="node1" presStyleIdx="4" presStyleCnt="5">
        <dgm:presLayoutVars>
          <dgm:bulletEnabled val="1"/>
        </dgm:presLayoutVars>
      </dgm:prSet>
      <dgm:spPr/>
    </dgm:pt>
    <dgm:pt modelId="{2896E8FC-6B05-41E6-BC3A-024D71D92811}" type="pres">
      <dgm:prSet presAssocID="{DC99F98C-14D6-42EE-A815-F1A31C63A645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331956E3-705F-42E2-853E-79ED3E62D96C}" srcId="{27534AFC-580E-439A-ACBD-02E09F8FE6F8}" destId="{CAAC1D8C-2CCD-46D6-8D26-42937845891E}" srcOrd="0" destOrd="0" parTransId="{71AACDA5-692C-4701-8906-0F453D76E37F}" sibTransId="{02E90676-B2EA-4A6C-AA18-449824398394}"/>
    <dgm:cxn modelId="{55A2DC26-C62F-4A7D-8EBC-ED8A2126A885}" type="presOf" srcId="{D2E35E16-56E0-4556-924B-043761039B0A}" destId="{54E97AAC-CC97-45C7-9A28-7F49D28F7993}" srcOrd="0" destOrd="2" presId="urn:microsoft.com/office/officeart/2005/8/layout/hList2"/>
    <dgm:cxn modelId="{AB3D9D7B-2A2F-47B5-A01F-425CE48CA1A6}" srcId="{DC99F98C-14D6-42EE-A815-F1A31C63A645}" destId="{0887C7B6-C832-45A3-97D6-65F64C881158}" srcOrd="1" destOrd="0" parTransId="{556CD8B7-D02D-4178-AE1A-838194DFF65E}" sibTransId="{723CCB48-B217-4563-B01D-B375B70B0D38}"/>
    <dgm:cxn modelId="{47AF86B6-CD5E-4C57-B4DE-BBAE3655E619}" srcId="{BB7C079B-B6D6-434C-B1B5-8051C12105BD}" destId="{D7E7B38E-A7A8-4EFD-93A1-FCD97FE69E2C}" srcOrd="0" destOrd="0" parTransId="{CB9605AB-B0C5-4C28-BCF3-35A28BFE379A}" sibTransId="{4810D796-96F2-4F09-A784-8C09C44B9224}"/>
    <dgm:cxn modelId="{B1D27B54-216B-48AE-933F-917BC8393D31}" type="presOf" srcId="{DA1E33BA-8A74-4543-8306-8E6A3BCA9AC4}" destId="{30BAA124-5D1E-4DB5-8B20-4FAF9AFB7CAE}" srcOrd="0" destOrd="0" presId="urn:microsoft.com/office/officeart/2005/8/layout/hList2"/>
    <dgm:cxn modelId="{9A35C5C8-4C1C-4B7E-BC49-B9148C9FA678}" type="presOf" srcId="{D7E7B38E-A7A8-4EFD-93A1-FCD97FE69E2C}" destId="{78D9C326-8A0C-427F-96A8-1E688FA09366}" srcOrd="0" destOrd="0" presId="urn:microsoft.com/office/officeart/2005/8/layout/hList2"/>
    <dgm:cxn modelId="{86843312-5BDC-4433-AA4F-1CEF5CEAA8B3}" srcId="{CDF5E90D-E00E-4028-AF71-94D6B87D7EB1}" destId="{BB7C079B-B6D6-434C-B1B5-8051C12105BD}" srcOrd="2" destOrd="0" parTransId="{40417BD9-475E-4097-9F21-B20B4EFB262B}" sibTransId="{0C40F2A3-227A-47BC-870B-D87C28B23EF1}"/>
    <dgm:cxn modelId="{FD423A31-025B-4FC5-B38C-ADB9CDD206B5}" type="presOf" srcId="{F39D02A5-14C2-4A9C-87DD-D1FFCE9392BD}" destId="{54E97AAC-CC97-45C7-9A28-7F49D28F7993}" srcOrd="0" destOrd="0" presId="urn:microsoft.com/office/officeart/2005/8/layout/hList2"/>
    <dgm:cxn modelId="{63ED0400-7382-44AA-841A-78ED92D7A2F6}" srcId="{D690F707-D2A8-4126-B8AF-4D4B9BE09E44}" destId="{1BED2FA1-6F1D-4C35-81A0-5186DBE68558}" srcOrd="0" destOrd="0" parTransId="{B5996118-16EC-421E-B6A5-2CE6DD659CB4}" sibTransId="{836CFC77-CD60-462D-B732-F59572D38FCC}"/>
    <dgm:cxn modelId="{CA257B9F-49D3-4C6B-8190-A66484B323ED}" srcId="{CDF5E90D-E00E-4028-AF71-94D6B87D7EB1}" destId="{DC99F98C-14D6-42EE-A815-F1A31C63A645}" srcOrd="4" destOrd="0" parTransId="{61B38743-A910-46B2-B032-76A2D452DA25}" sibTransId="{170461C8-A65C-4786-BA6C-FDD9996285BB}"/>
    <dgm:cxn modelId="{BCE7A240-80E2-4F70-8F54-93EB8E2C4196}" type="presOf" srcId="{BB7C079B-B6D6-434C-B1B5-8051C12105BD}" destId="{E7A6E6CE-31F4-4C46-BB71-BA5872B46F9C}" srcOrd="0" destOrd="0" presId="urn:microsoft.com/office/officeart/2005/8/layout/hList2"/>
    <dgm:cxn modelId="{DF1B455F-5A77-41AB-9752-060A57BC80F4}" type="presOf" srcId="{CAAC1D8C-2CCD-46D6-8D26-42937845891E}" destId="{EB07B9B0-760E-49C0-BA19-29589EDFFE55}" srcOrd="0" destOrd="0" presId="urn:microsoft.com/office/officeart/2005/8/layout/hList2"/>
    <dgm:cxn modelId="{43EA35C5-D5A9-49F5-80D5-B961B878640F}" srcId="{DC99F98C-14D6-42EE-A815-F1A31C63A645}" destId="{F39D02A5-14C2-4A9C-87DD-D1FFCE9392BD}" srcOrd="0" destOrd="0" parTransId="{31DF2691-A1E7-442B-A310-E7C198B2120F}" sibTransId="{E7879B6E-4199-47BE-95DD-6B88C6260FB6}"/>
    <dgm:cxn modelId="{14C17320-D53C-4982-982E-3FCD25714933}" srcId="{DC99F98C-14D6-42EE-A815-F1A31C63A645}" destId="{D2E35E16-56E0-4556-924B-043761039B0A}" srcOrd="2" destOrd="0" parTransId="{43BEC4C2-6989-416F-8B66-3B07258D17D9}" sibTransId="{9EE62584-E1A9-48E3-8AF1-9118A9968676}"/>
    <dgm:cxn modelId="{294C5183-A8D3-4D96-B4F3-682AD0A863A5}" type="presOf" srcId="{DC99F98C-14D6-42EE-A815-F1A31C63A645}" destId="{2896E8FC-6B05-41E6-BC3A-024D71D92811}" srcOrd="0" destOrd="0" presId="urn:microsoft.com/office/officeart/2005/8/layout/hList2"/>
    <dgm:cxn modelId="{35242754-D9C5-4896-96DB-BFF112DE780D}" srcId="{CDF5E90D-E00E-4028-AF71-94D6B87D7EB1}" destId="{DA1E33BA-8A74-4543-8306-8E6A3BCA9AC4}" srcOrd="0" destOrd="0" parTransId="{F112E9E0-E967-4C8F-B5A4-B3FE7B404EB3}" sibTransId="{27EAA31F-A4BB-4EDA-8824-C5451B15296B}"/>
    <dgm:cxn modelId="{A1836A69-410D-4896-9B1E-1EA5AE7210F1}" type="presOf" srcId="{1BED2FA1-6F1D-4C35-81A0-5186DBE68558}" destId="{951B0AC1-2526-46B4-A383-9A5B0D585F32}" srcOrd="0" destOrd="0" presId="urn:microsoft.com/office/officeart/2005/8/layout/hList2"/>
    <dgm:cxn modelId="{3CA00161-567A-4852-8440-CD7543428C6B}" type="presOf" srcId="{CDF5E90D-E00E-4028-AF71-94D6B87D7EB1}" destId="{7773BA3D-2EF4-4BDC-AFE7-7C52BF04CA80}" srcOrd="0" destOrd="0" presId="urn:microsoft.com/office/officeart/2005/8/layout/hList2"/>
    <dgm:cxn modelId="{D2F022F7-C5FA-405B-887B-FDE2B3EC4DF3}" srcId="{DA1E33BA-8A74-4543-8306-8E6A3BCA9AC4}" destId="{9734B5A1-EAC9-4F85-A69F-F074B59787BF}" srcOrd="0" destOrd="0" parTransId="{16850F86-3AEE-4AAB-A0C6-00FB46F64242}" sibTransId="{ACECE6BB-0473-4846-AA56-572723A7056C}"/>
    <dgm:cxn modelId="{16541AB4-F61F-43D9-AB86-0E9C5AFB8368}" type="presOf" srcId="{D690F707-D2A8-4126-B8AF-4D4B9BE09E44}" destId="{24239593-CE1C-46D9-B28A-842C71CAA8CB}" srcOrd="0" destOrd="0" presId="urn:microsoft.com/office/officeart/2005/8/layout/hList2"/>
    <dgm:cxn modelId="{172FE139-24FB-4B1C-9F48-5D1435A5467F}" type="presOf" srcId="{9734B5A1-EAC9-4F85-A69F-F074B59787BF}" destId="{32F8908F-7D17-4E3F-A2E9-8DB4B71F6FBE}" srcOrd="0" destOrd="0" presId="urn:microsoft.com/office/officeart/2005/8/layout/hList2"/>
    <dgm:cxn modelId="{D61597C4-1EE6-4379-8786-31B06FFD0738}" type="presOf" srcId="{0887C7B6-C832-45A3-97D6-65F64C881158}" destId="{54E97AAC-CC97-45C7-9A28-7F49D28F7993}" srcOrd="0" destOrd="1" presId="urn:microsoft.com/office/officeart/2005/8/layout/hList2"/>
    <dgm:cxn modelId="{B935F364-1351-4200-A7FB-8B36A18C3B6B}" srcId="{CDF5E90D-E00E-4028-AF71-94D6B87D7EB1}" destId="{27534AFC-580E-439A-ACBD-02E09F8FE6F8}" srcOrd="3" destOrd="0" parTransId="{641E5C51-4F3B-420F-80D9-821D50ABE497}" sibTransId="{5103FBEB-D972-4DFA-8684-8E201E6347A5}"/>
    <dgm:cxn modelId="{B3280664-EFB0-4142-9D8B-B2EF8F12FBD4}" type="presOf" srcId="{27534AFC-580E-439A-ACBD-02E09F8FE6F8}" destId="{1C9FE55B-6165-4C95-8B6C-239476AD0EFE}" srcOrd="0" destOrd="0" presId="urn:microsoft.com/office/officeart/2005/8/layout/hList2"/>
    <dgm:cxn modelId="{6E9E4882-67C3-4BDD-839E-D1584523D823}" srcId="{CDF5E90D-E00E-4028-AF71-94D6B87D7EB1}" destId="{D690F707-D2A8-4126-B8AF-4D4B9BE09E44}" srcOrd="1" destOrd="0" parTransId="{AB665EDD-59E3-4B01-B3D8-86A3B3C330ED}" sibTransId="{34CF389F-9E65-461B-A679-3CFE1999D0E8}"/>
    <dgm:cxn modelId="{B59FA1EA-6733-403F-9CDF-AB9EA011A9C4}" type="presParOf" srcId="{7773BA3D-2EF4-4BDC-AFE7-7C52BF04CA80}" destId="{E189F4F6-B386-40FE-AD47-772C400B72FD}" srcOrd="0" destOrd="0" presId="urn:microsoft.com/office/officeart/2005/8/layout/hList2"/>
    <dgm:cxn modelId="{64712465-6705-4D54-8F1F-B4A3BFA61280}" type="presParOf" srcId="{E189F4F6-B386-40FE-AD47-772C400B72FD}" destId="{564E50B5-23EC-4211-8586-C44D00C148FD}" srcOrd="0" destOrd="0" presId="urn:microsoft.com/office/officeart/2005/8/layout/hList2"/>
    <dgm:cxn modelId="{AAB2EB16-9743-4E6B-8954-A6776992472A}" type="presParOf" srcId="{E189F4F6-B386-40FE-AD47-772C400B72FD}" destId="{32F8908F-7D17-4E3F-A2E9-8DB4B71F6FBE}" srcOrd="1" destOrd="0" presId="urn:microsoft.com/office/officeart/2005/8/layout/hList2"/>
    <dgm:cxn modelId="{4FBF0AEF-1A45-4C24-AF1E-8A4DA2516025}" type="presParOf" srcId="{E189F4F6-B386-40FE-AD47-772C400B72FD}" destId="{30BAA124-5D1E-4DB5-8B20-4FAF9AFB7CAE}" srcOrd="2" destOrd="0" presId="urn:microsoft.com/office/officeart/2005/8/layout/hList2"/>
    <dgm:cxn modelId="{E9D8588D-D072-40AB-B4C8-619720E09743}" type="presParOf" srcId="{7773BA3D-2EF4-4BDC-AFE7-7C52BF04CA80}" destId="{F9C40795-89AF-4F54-8B53-721249178081}" srcOrd="1" destOrd="0" presId="urn:microsoft.com/office/officeart/2005/8/layout/hList2"/>
    <dgm:cxn modelId="{EEF1515E-0920-460B-8A7F-E78459F56448}" type="presParOf" srcId="{7773BA3D-2EF4-4BDC-AFE7-7C52BF04CA80}" destId="{77E13D05-5D56-4D11-BC89-DA94112FD564}" srcOrd="2" destOrd="0" presId="urn:microsoft.com/office/officeart/2005/8/layout/hList2"/>
    <dgm:cxn modelId="{9057514A-12E6-46D8-A229-01B90B6BA4E1}" type="presParOf" srcId="{77E13D05-5D56-4D11-BC89-DA94112FD564}" destId="{396074C0-CA18-448F-8274-4AAF2B310196}" srcOrd="0" destOrd="0" presId="urn:microsoft.com/office/officeart/2005/8/layout/hList2"/>
    <dgm:cxn modelId="{EFF30E47-4BD8-41FE-B7AE-AF0239D0F9EB}" type="presParOf" srcId="{77E13D05-5D56-4D11-BC89-DA94112FD564}" destId="{951B0AC1-2526-46B4-A383-9A5B0D585F32}" srcOrd="1" destOrd="0" presId="urn:microsoft.com/office/officeart/2005/8/layout/hList2"/>
    <dgm:cxn modelId="{F7260484-252B-457D-BBE2-D0FD0C08D22E}" type="presParOf" srcId="{77E13D05-5D56-4D11-BC89-DA94112FD564}" destId="{24239593-CE1C-46D9-B28A-842C71CAA8CB}" srcOrd="2" destOrd="0" presId="urn:microsoft.com/office/officeart/2005/8/layout/hList2"/>
    <dgm:cxn modelId="{E35325C9-CAB0-449B-9709-9BBECDFB01AD}" type="presParOf" srcId="{7773BA3D-2EF4-4BDC-AFE7-7C52BF04CA80}" destId="{3CAB0862-8E82-4FF7-96B9-6F49E6405280}" srcOrd="3" destOrd="0" presId="urn:microsoft.com/office/officeart/2005/8/layout/hList2"/>
    <dgm:cxn modelId="{C5138B18-80B9-454C-A110-27C213BA6E09}" type="presParOf" srcId="{7773BA3D-2EF4-4BDC-AFE7-7C52BF04CA80}" destId="{76B9721E-D272-4E6A-8AE4-919459205009}" srcOrd="4" destOrd="0" presId="urn:microsoft.com/office/officeart/2005/8/layout/hList2"/>
    <dgm:cxn modelId="{E5E71F34-24FA-44B0-8D0C-F33375BACDB4}" type="presParOf" srcId="{76B9721E-D272-4E6A-8AE4-919459205009}" destId="{F7AE10C9-17C9-42A2-8D3B-0C0749971F34}" srcOrd="0" destOrd="0" presId="urn:microsoft.com/office/officeart/2005/8/layout/hList2"/>
    <dgm:cxn modelId="{7A10AA8E-02EE-4CA0-BD18-0B3A5B7A431D}" type="presParOf" srcId="{76B9721E-D272-4E6A-8AE4-919459205009}" destId="{78D9C326-8A0C-427F-96A8-1E688FA09366}" srcOrd="1" destOrd="0" presId="urn:microsoft.com/office/officeart/2005/8/layout/hList2"/>
    <dgm:cxn modelId="{B72565DE-AA89-4323-9DC9-766364EF2220}" type="presParOf" srcId="{76B9721E-D272-4E6A-8AE4-919459205009}" destId="{E7A6E6CE-31F4-4C46-BB71-BA5872B46F9C}" srcOrd="2" destOrd="0" presId="urn:microsoft.com/office/officeart/2005/8/layout/hList2"/>
    <dgm:cxn modelId="{5E7B42D8-97D1-4E6B-A02E-69FEF239BBAB}" type="presParOf" srcId="{7773BA3D-2EF4-4BDC-AFE7-7C52BF04CA80}" destId="{532AB9C3-D498-4C39-88D6-5D693E3FE6A5}" srcOrd="5" destOrd="0" presId="urn:microsoft.com/office/officeart/2005/8/layout/hList2"/>
    <dgm:cxn modelId="{17F688D9-335C-47C1-8D26-0DF29E7F0D46}" type="presParOf" srcId="{7773BA3D-2EF4-4BDC-AFE7-7C52BF04CA80}" destId="{6B8B7930-1104-44F0-BCC0-3845D6FD68F4}" srcOrd="6" destOrd="0" presId="urn:microsoft.com/office/officeart/2005/8/layout/hList2"/>
    <dgm:cxn modelId="{2772E55E-29A4-49EE-AA84-3AC2CC81BFEC}" type="presParOf" srcId="{6B8B7930-1104-44F0-BCC0-3845D6FD68F4}" destId="{26FE20DF-8895-4E31-84C0-97652BF116ED}" srcOrd="0" destOrd="0" presId="urn:microsoft.com/office/officeart/2005/8/layout/hList2"/>
    <dgm:cxn modelId="{8C2F9478-C881-453D-8EA4-B8D41973AFEF}" type="presParOf" srcId="{6B8B7930-1104-44F0-BCC0-3845D6FD68F4}" destId="{EB07B9B0-760E-49C0-BA19-29589EDFFE55}" srcOrd="1" destOrd="0" presId="urn:microsoft.com/office/officeart/2005/8/layout/hList2"/>
    <dgm:cxn modelId="{F52E4B63-1E49-428D-A433-F217AFD60D45}" type="presParOf" srcId="{6B8B7930-1104-44F0-BCC0-3845D6FD68F4}" destId="{1C9FE55B-6165-4C95-8B6C-239476AD0EFE}" srcOrd="2" destOrd="0" presId="urn:microsoft.com/office/officeart/2005/8/layout/hList2"/>
    <dgm:cxn modelId="{E936E021-FC5E-4BF0-A206-2CE64D06F960}" type="presParOf" srcId="{7773BA3D-2EF4-4BDC-AFE7-7C52BF04CA80}" destId="{A41FFA23-A453-4BF2-924E-D24B0C7BDAA1}" srcOrd="7" destOrd="0" presId="urn:microsoft.com/office/officeart/2005/8/layout/hList2"/>
    <dgm:cxn modelId="{4B0EC07D-BCF7-4E35-81A9-01E38124182D}" type="presParOf" srcId="{7773BA3D-2EF4-4BDC-AFE7-7C52BF04CA80}" destId="{C3052C85-AB2E-430B-BF8A-39C46EB742A9}" srcOrd="8" destOrd="0" presId="urn:microsoft.com/office/officeart/2005/8/layout/hList2"/>
    <dgm:cxn modelId="{2CC515AE-73DD-4FAC-A134-7DBF4C48848B}" type="presParOf" srcId="{C3052C85-AB2E-430B-BF8A-39C46EB742A9}" destId="{E79C4724-F9D9-4F78-B37E-9A54B8F356EE}" srcOrd="0" destOrd="0" presId="urn:microsoft.com/office/officeart/2005/8/layout/hList2"/>
    <dgm:cxn modelId="{EB7359DF-307A-4690-8A74-B9685D8A18EF}" type="presParOf" srcId="{C3052C85-AB2E-430B-BF8A-39C46EB742A9}" destId="{54E97AAC-CC97-45C7-9A28-7F49D28F7993}" srcOrd="1" destOrd="0" presId="urn:microsoft.com/office/officeart/2005/8/layout/hList2"/>
    <dgm:cxn modelId="{C1EB7CF5-D507-452F-885A-9AF73BC589C2}" type="presParOf" srcId="{C3052C85-AB2E-430B-BF8A-39C46EB742A9}" destId="{2896E8FC-6B05-41E6-BC3A-024D71D9281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F5E90D-E00E-4028-AF71-94D6B87D7EB1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1E33BA-8A74-4543-8306-8E6A3BCA9AC4}">
      <dgm:prSet phldrT="[Text]"/>
      <dgm:spPr/>
      <dgm:t>
        <a:bodyPr/>
        <a:lstStyle/>
        <a:p>
          <a:r>
            <a:rPr lang="en-US" dirty="0"/>
            <a:t>Devices</a:t>
          </a:r>
        </a:p>
      </dgm:t>
    </dgm:pt>
    <dgm:pt modelId="{F112E9E0-E967-4C8F-B5A4-B3FE7B404EB3}" type="parTrans" cxnId="{35242754-D9C5-4896-96DB-BFF112DE780D}">
      <dgm:prSet/>
      <dgm:spPr/>
      <dgm:t>
        <a:bodyPr/>
        <a:lstStyle/>
        <a:p>
          <a:endParaRPr lang="en-US"/>
        </a:p>
      </dgm:t>
    </dgm:pt>
    <dgm:pt modelId="{27EAA31F-A4BB-4EDA-8824-C5451B15296B}" type="sibTrans" cxnId="{35242754-D9C5-4896-96DB-BFF112DE780D}">
      <dgm:prSet/>
      <dgm:spPr/>
      <dgm:t>
        <a:bodyPr/>
        <a:lstStyle/>
        <a:p>
          <a:endParaRPr lang="en-US"/>
        </a:p>
      </dgm:t>
    </dgm:pt>
    <dgm:pt modelId="{9734B5A1-EAC9-4F85-A69F-F074B59787BF}">
      <dgm:prSet phldrT="[Text]"/>
      <dgm:spPr/>
      <dgm:t>
        <a:bodyPr/>
        <a:lstStyle/>
        <a:p>
          <a:r>
            <a:rPr lang="en-US" dirty="0"/>
            <a:t>Large #</a:t>
          </a:r>
        </a:p>
      </dgm:t>
    </dgm:pt>
    <dgm:pt modelId="{16850F86-3AEE-4AAB-A0C6-00FB46F64242}" type="parTrans" cxnId="{D2F022F7-C5FA-405B-887B-FDE2B3EC4DF3}">
      <dgm:prSet/>
      <dgm:spPr/>
      <dgm:t>
        <a:bodyPr/>
        <a:lstStyle/>
        <a:p>
          <a:endParaRPr lang="en-US"/>
        </a:p>
      </dgm:t>
    </dgm:pt>
    <dgm:pt modelId="{ACECE6BB-0473-4846-AA56-572723A7056C}" type="sibTrans" cxnId="{D2F022F7-C5FA-405B-887B-FDE2B3EC4DF3}">
      <dgm:prSet/>
      <dgm:spPr/>
      <dgm:t>
        <a:bodyPr/>
        <a:lstStyle/>
        <a:p>
          <a:endParaRPr lang="en-US"/>
        </a:p>
      </dgm:t>
    </dgm:pt>
    <dgm:pt modelId="{D4E6CAA5-3DBA-4E49-907A-6613A40A2F14}">
      <dgm:prSet phldrT="[Text]"/>
      <dgm:spPr/>
      <dgm:t>
        <a:bodyPr/>
        <a:lstStyle/>
        <a:p>
          <a:r>
            <a:rPr lang="en-US" dirty="0"/>
            <a:t>Diverse locations</a:t>
          </a:r>
        </a:p>
      </dgm:t>
    </dgm:pt>
    <dgm:pt modelId="{7CC573B4-7726-45AF-B17F-E910E4FA3266}" type="parTrans" cxnId="{54BD5838-CB36-40E2-9FEA-732C471B021E}">
      <dgm:prSet/>
      <dgm:spPr/>
      <dgm:t>
        <a:bodyPr/>
        <a:lstStyle/>
        <a:p>
          <a:endParaRPr lang="en-US"/>
        </a:p>
      </dgm:t>
    </dgm:pt>
    <dgm:pt modelId="{1D9B6506-5933-4B63-9423-A9BCBB947C12}" type="sibTrans" cxnId="{54BD5838-CB36-40E2-9FEA-732C471B021E}">
      <dgm:prSet/>
      <dgm:spPr/>
      <dgm:t>
        <a:bodyPr/>
        <a:lstStyle/>
        <a:p>
          <a:endParaRPr lang="en-US"/>
        </a:p>
      </dgm:t>
    </dgm:pt>
    <dgm:pt modelId="{D690F707-D2A8-4126-B8AF-4D4B9BE09E44}">
      <dgm:prSet phldrT="[Text]"/>
      <dgm:spPr/>
      <dgm:t>
        <a:bodyPr/>
        <a:lstStyle/>
        <a:p>
          <a:r>
            <a:rPr lang="en-US" dirty="0"/>
            <a:t>Device Management</a:t>
          </a:r>
        </a:p>
      </dgm:t>
    </dgm:pt>
    <dgm:pt modelId="{AB665EDD-59E3-4B01-B3D8-86A3B3C330ED}" type="parTrans" cxnId="{6E9E4882-67C3-4BDD-839E-D1584523D823}">
      <dgm:prSet/>
      <dgm:spPr/>
      <dgm:t>
        <a:bodyPr/>
        <a:lstStyle/>
        <a:p>
          <a:endParaRPr lang="en-US"/>
        </a:p>
      </dgm:t>
    </dgm:pt>
    <dgm:pt modelId="{34CF389F-9E65-461B-A679-3CFE1999D0E8}" type="sibTrans" cxnId="{6E9E4882-67C3-4BDD-839E-D1584523D823}">
      <dgm:prSet/>
      <dgm:spPr/>
      <dgm:t>
        <a:bodyPr/>
        <a:lstStyle/>
        <a:p>
          <a:endParaRPr lang="en-US"/>
        </a:p>
      </dgm:t>
    </dgm:pt>
    <dgm:pt modelId="{1BED2FA1-6F1D-4C35-81A0-5186DBE68558}">
      <dgm:prSet phldrT="[Text]"/>
      <dgm:spPr/>
      <dgm:t>
        <a:bodyPr/>
        <a:lstStyle/>
        <a:p>
          <a:r>
            <a:rPr lang="en-US" dirty="0"/>
            <a:t>Monitoring</a:t>
          </a:r>
        </a:p>
      </dgm:t>
    </dgm:pt>
    <dgm:pt modelId="{B5996118-16EC-421E-B6A5-2CE6DD659CB4}" type="parTrans" cxnId="{63ED0400-7382-44AA-841A-78ED92D7A2F6}">
      <dgm:prSet/>
      <dgm:spPr/>
      <dgm:t>
        <a:bodyPr/>
        <a:lstStyle/>
        <a:p>
          <a:endParaRPr lang="en-US"/>
        </a:p>
      </dgm:t>
    </dgm:pt>
    <dgm:pt modelId="{836CFC77-CD60-462D-B732-F59572D38FCC}" type="sibTrans" cxnId="{63ED0400-7382-44AA-841A-78ED92D7A2F6}">
      <dgm:prSet/>
      <dgm:spPr/>
      <dgm:t>
        <a:bodyPr/>
        <a:lstStyle/>
        <a:p>
          <a:endParaRPr lang="en-US"/>
        </a:p>
      </dgm:t>
    </dgm:pt>
    <dgm:pt modelId="{6085E5F3-583F-457A-AD91-22EF9D192E60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DB19F9D8-E35C-4F64-B97D-313227D7569F}" type="parTrans" cxnId="{EC391DE1-5DC1-40CF-8123-84AD7A001F67}">
      <dgm:prSet/>
      <dgm:spPr/>
      <dgm:t>
        <a:bodyPr/>
        <a:lstStyle/>
        <a:p>
          <a:endParaRPr lang="en-US"/>
        </a:p>
      </dgm:t>
    </dgm:pt>
    <dgm:pt modelId="{1AD6751F-160C-4D41-971E-20EA8F6D45A4}" type="sibTrans" cxnId="{EC391DE1-5DC1-40CF-8123-84AD7A001F67}">
      <dgm:prSet/>
      <dgm:spPr/>
      <dgm:t>
        <a:bodyPr/>
        <a:lstStyle/>
        <a:p>
          <a:endParaRPr lang="en-US"/>
        </a:p>
      </dgm:t>
    </dgm:pt>
    <dgm:pt modelId="{BB7C079B-B6D6-434C-B1B5-8051C12105BD}">
      <dgm:prSet phldrT="[Text]"/>
      <dgm:spPr/>
      <dgm:t>
        <a:bodyPr/>
        <a:lstStyle/>
        <a:p>
          <a:r>
            <a:rPr lang="en-US" dirty="0"/>
            <a:t>Collect &amp; Store Data</a:t>
          </a:r>
        </a:p>
      </dgm:t>
    </dgm:pt>
    <dgm:pt modelId="{40417BD9-475E-4097-9F21-B20B4EFB262B}" type="parTrans" cxnId="{86843312-5BDC-4433-AA4F-1CEF5CEAA8B3}">
      <dgm:prSet/>
      <dgm:spPr/>
      <dgm:t>
        <a:bodyPr/>
        <a:lstStyle/>
        <a:p>
          <a:endParaRPr lang="en-US"/>
        </a:p>
      </dgm:t>
    </dgm:pt>
    <dgm:pt modelId="{0C40F2A3-227A-47BC-870B-D87C28B23EF1}" type="sibTrans" cxnId="{86843312-5BDC-4433-AA4F-1CEF5CEAA8B3}">
      <dgm:prSet/>
      <dgm:spPr/>
      <dgm:t>
        <a:bodyPr/>
        <a:lstStyle/>
        <a:p>
          <a:endParaRPr lang="en-US"/>
        </a:p>
      </dgm:t>
    </dgm:pt>
    <dgm:pt modelId="{D7E7B38E-A7A8-4EFD-93A1-FCD97FE69E2C}">
      <dgm:prSet phldrT="[Text]"/>
      <dgm:spPr/>
      <dgm:t>
        <a:bodyPr/>
        <a:lstStyle/>
        <a:p>
          <a:r>
            <a:rPr lang="en-US" dirty="0"/>
            <a:t>Large amount</a:t>
          </a:r>
        </a:p>
      </dgm:t>
    </dgm:pt>
    <dgm:pt modelId="{CB9605AB-B0C5-4C28-BCF3-35A28BFE379A}" type="parTrans" cxnId="{47AF86B6-CD5E-4C57-B4DE-BBAE3655E619}">
      <dgm:prSet/>
      <dgm:spPr/>
      <dgm:t>
        <a:bodyPr/>
        <a:lstStyle/>
        <a:p>
          <a:endParaRPr lang="en-US"/>
        </a:p>
      </dgm:t>
    </dgm:pt>
    <dgm:pt modelId="{4810D796-96F2-4F09-A784-8C09C44B9224}" type="sibTrans" cxnId="{47AF86B6-CD5E-4C57-B4DE-BBAE3655E619}">
      <dgm:prSet/>
      <dgm:spPr/>
      <dgm:t>
        <a:bodyPr/>
        <a:lstStyle/>
        <a:p>
          <a:endParaRPr lang="en-US"/>
        </a:p>
      </dgm:t>
    </dgm:pt>
    <dgm:pt modelId="{D6573FE3-EAFF-43DC-8DA4-48B091C9669F}">
      <dgm:prSet phldrT="[Text]"/>
      <dgm:spPr/>
      <dgm:t>
        <a:bodyPr/>
        <a:lstStyle/>
        <a:p>
          <a:r>
            <a:rPr lang="en-US" dirty="0"/>
            <a:t>Storage options</a:t>
          </a:r>
        </a:p>
      </dgm:t>
    </dgm:pt>
    <dgm:pt modelId="{81B5CF28-5B82-45A7-AA49-568577A93A15}" type="parTrans" cxnId="{D9432036-A13B-43D7-A946-21CDF1005B2E}">
      <dgm:prSet/>
      <dgm:spPr/>
      <dgm:t>
        <a:bodyPr/>
        <a:lstStyle/>
        <a:p>
          <a:endParaRPr lang="en-US"/>
        </a:p>
      </dgm:t>
    </dgm:pt>
    <dgm:pt modelId="{D2F07052-71F5-43A5-A107-DFF5A01E453B}" type="sibTrans" cxnId="{D9432036-A13B-43D7-A946-21CDF1005B2E}">
      <dgm:prSet/>
      <dgm:spPr/>
      <dgm:t>
        <a:bodyPr/>
        <a:lstStyle/>
        <a:p>
          <a:endParaRPr lang="en-US"/>
        </a:p>
      </dgm:t>
    </dgm:pt>
    <dgm:pt modelId="{DC99F98C-14D6-42EE-A815-F1A31C63A645}">
      <dgm:prSet phldrT="[Text]"/>
      <dgm:spPr/>
      <dgm:t>
        <a:bodyPr/>
        <a:lstStyle/>
        <a:p>
          <a:r>
            <a:rPr lang="en-US" dirty="0"/>
            <a:t>Act on Data</a:t>
          </a:r>
        </a:p>
      </dgm:t>
    </dgm:pt>
    <dgm:pt modelId="{61B38743-A910-46B2-B032-76A2D452DA25}" type="parTrans" cxnId="{CA257B9F-49D3-4C6B-8190-A66484B323ED}">
      <dgm:prSet/>
      <dgm:spPr/>
      <dgm:t>
        <a:bodyPr/>
        <a:lstStyle/>
        <a:p>
          <a:endParaRPr lang="en-US"/>
        </a:p>
      </dgm:t>
    </dgm:pt>
    <dgm:pt modelId="{170461C8-A65C-4786-BA6C-FDD9996285BB}" type="sibTrans" cxnId="{CA257B9F-49D3-4C6B-8190-A66484B323ED}">
      <dgm:prSet/>
      <dgm:spPr/>
      <dgm:t>
        <a:bodyPr/>
        <a:lstStyle/>
        <a:p>
          <a:endParaRPr lang="en-US"/>
        </a:p>
      </dgm:t>
    </dgm:pt>
    <dgm:pt modelId="{27534AFC-580E-439A-ACBD-02E09F8FE6F8}">
      <dgm:prSet phldrT="[Text]"/>
      <dgm:spPr/>
      <dgm:t>
        <a:bodyPr/>
        <a:lstStyle/>
        <a:p>
          <a:r>
            <a:rPr lang="en-US" dirty="0"/>
            <a:t>Analyze Data</a:t>
          </a:r>
        </a:p>
      </dgm:t>
    </dgm:pt>
    <dgm:pt modelId="{641E5C51-4F3B-420F-80D9-821D50ABE497}" type="parTrans" cxnId="{B935F364-1351-4200-A7FB-8B36A18C3B6B}">
      <dgm:prSet/>
      <dgm:spPr/>
      <dgm:t>
        <a:bodyPr/>
        <a:lstStyle/>
        <a:p>
          <a:endParaRPr lang="en-US"/>
        </a:p>
      </dgm:t>
    </dgm:pt>
    <dgm:pt modelId="{5103FBEB-D972-4DFA-8684-8E201E6347A5}" type="sibTrans" cxnId="{B935F364-1351-4200-A7FB-8B36A18C3B6B}">
      <dgm:prSet/>
      <dgm:spPr/>
      <dgm:t>
        <a:bodyPr/>
        <a:lstStyle/>
        <a:p>
          <a:endParaRPr lang="en-US"/>
        </a:p>
      </dgm:t>
    </dgm:pt>
    <dgm:pt modelId="{CAAC1D8C-2CCD-46D6-8D26-42937845891E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71AACDA5-692C-4701-8906-0F453D76E37F}" type="parTrans" cxnId="{331956E3-705F-42E2-853E-79ED3E62D96C}">
      <dgm:prSet/>
      <dgm:spPr/>
      <dgm:t>
        <a:bodyPr/>
        <a:lstStyle/>
        <a:p>
          <a:endParaRPr lang="en-US"/>
        </a:p>
      </dgm:t>
    </dgm:pt>
    <dgm:pt modelId="{02E90676-B2EA-4A6C-AA18-449824398394}" type="sibTrans" cxnId="{331956E3-705F-42E2-853E-79ED3E62D96C}">
      <dgm:prSet/>
      <dgm:spPr/>
      <dgm:t>
        <a:bodyPr/>
        <a:lstStyle/>
        <a:p>
          <a:endParaRPr lang="en-US"/>
        </a:p>
      </dgm:t>
    </dgm:pt>
    <dgm:pt modelId="{E23763CB-9CCF-4310-A5EF-F3488FDE651F}">
      <dgm:prSet phldrT="[Text]"/>
      <dgm:spPr/>
      <dgm:t>
        <a:bodyPr/>
        <a:lstStyle/>
        <a:p>
          <a:r>
            <a:rPr lang="en-US" dirty="0"/>
            <a:t>OTA Updates</a:t>
          </a:r>
        </a:p>
      </dgm:t>
    </dgm:pt>
    <dgm:pt modelId="{36CC516D-F31B-4302-82B7-E18F5B987EB2}" type="parTrans" cxnId="{F9450022-1B82-4FAE-9F3D-B31697D63C3D}">
      <dgm:prSet/>
      <dgm:spPr/>
      <dgm:t>
        <a:bodyPr/>
        <a:lstStyle/>
        <a:p>
          <a:endParaRPr lang="en-US"/>
        </a:p>
      </dgm:t>
    </dgm:pt>
    <dgm:pt modelId="{128D0B60-446B-40E7-949E-E3BF9E261741}" type="sibTrans" cxnId="{F9450022-1B82-4FAE-9F3D-B31697D63C3D}">
      <dgm:prSet/>
      <dgm:spPr/>
      <dgm:t>
        <a:bodyPr/>
        <a:lstStyle/>
        <a:p>
          <a:endParaRPr lang="en-US"/>
        </a:p>
      </dgm:t>
    </dgm:pt>
    <dgm:pt modelId="{725D812E-897E-4287-88D8-FB76ACDC61C4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6CBA4FB9-141D-4736-B33D-B92980995478}" type="parTrans" cxnId="{B066F895-755C-4385-BF8E-049B8599EE30}">
      <dgm:prSet/>
      <dgm:spPr/>
      <dgm:t>
        <a:bodyPr/>
        <a:lstStyle/>
        <a:p>
          <a:endParaRPr lang="en-US"/>
        </a:p>
      </dgm:t>
    </dgm:pt>
    <dgm:pt modelId="{50E08680-2811-4F25-AFD2-7332A2DF3265}" type="sibTrans" cxnId="{B066F895-755C-4385-BF8E-049B8599EE30}">
      <dgm:prSet/>
      <dgm:spPr/>
      <dgm:t>
        <a:bodyPr/>
        <a:lstStyle/>
        <a:p>
          <a:endParaRPr lang="en-US"/>
        </a:p>
      </dgm:t>
    </dgm:pt>
    <dgm:pt modelId="{27C5D876-9BE8-425D-8084-594EE40AF307}">
      <dgm:prSet/>
      <dgm:spPr/>
      <dgm:t>
        <a:bodyPr/>
        <a:lstStyle/>
        <a:p>
          <a:r>
            <a:rPr lang="en-US" dirty="0"/>
            <a:t>Visualizations</a:t>
          </a:r>
        </a:p>
      </dgm:t>
    </dgm:pt>
    <dgm:pt modelId="{5F808CEC-F69D-4506-9E44-35C0A1E32025}" type="parTrans" cxnId="{8FAAB7ED-0B63-4EB2-8A37-86D0B18B3FFA}">
      <dgm:prSet/>
      <dgm:spPr/>
      <dgm:t>
        <a:bodyPr/>
        <a:lstStyle/>
        <a:p>
          <a:endParaRPr lang="en-US"/>
        </a:p>
      </dgm:t>
    </dgm:pt>
    <dgm:pt modelId="{DF51C49E-F65C-4ECE-9D58-E7556BBD20DB}" type="sibTrans" cxnId="{8FAAB7ED-0B63-4EB2-8A37-86D0B18B3FFA}">
      <dgm:prSet/>
      <dgm:spPr/>
      <dgm:t>
        <a:bodyPr/>
        <a:lstStyle/>
        <a:p>
          <a:endParaRPr lang="en-US"/>
        </a:p>
      </dgm:t>
    </dgm:pt>
    <dgm:pt modelId="{9D4A6FDB-50AD-40C0-98EE-C45F04133F0B}">
      <dgm:prSet phldrT="[Text]"/>
      <dgm:spPr/>
      <dgm:t>
        <a:bodyPr/>
        <a:lstStyle/>
        <a:p>
          <a:r>
            <a:rPr lang="en-US" dirty="0"/>
            <a:t>Centralize</a:t>
          </a:r>
        </a:p>
      </dgm:t>
    </dgm:pt>
    <dgm:pt modelId="{4B109B59-A4A2-4BD0-AB84-53265A06E556}" type="parTrans" cxnId="{8E8D3B7E-F080-453F-9DD7-25B52043C42C}">
      <dgm:prSet/>
      <dgm:spPr/>
      <dgm:t>
        <a:bodyPr/>
        <a:lstStyle/>
        <a:p>
          <a:endParaRPr lang="en-US"/>
        </a:p>
      </dgm:t>
    </dgm:pt>
    <dgm:pt modelId="{FD2EDA94-DB8C-41E0-BA7D-846933F53651}" type="sibTrans" cxnId="{8E8D3B7E-F080-453F-9DD7-25B52043C42C}">
      <dgm:prSet/>
      <dgm:spPr/>
      <dgm:t>
        <a:bodyPr/>
        <a:lstStyle/>
        <a:p>
          <a:endParaRPr lang="en-US"/>
        </a:p>
      </dgm:t>
    </dgm:pt>
    <dgm:pt modelId="{0887C7B6-C832-45A3-97D6-65F64C881158}">
      <dgm:prSet phldrT="[Text]"/>
      <dgm:spPr/>
      <dgm:t>
        <a:bodyPr/>
        <a:lstStyle/>
        <a:p>
          <a:r>
            <a:rPr lang="en-US" dirty="0"/>
            <a:t>Predictive</a:t>
          </a:r>
        </a:p>
      </dgm:t>
    </dgm:pt>
    <dgm:pt modelId="{556CD8B7-D02D-4178-AE1A-838194DFF65E}" type="parTrans" cxnId="{AB3D9D7B-2A2F-47B5-A01F-425CE48CA1A6}">
      <dgm:prSet/>
      <dgm:spPr/>
      <dgm:t>
        <a:bodyPr/>
        <a:lstStyle/>
        <a:p>
          <a:endParaRPr lang="en-US"/>
        </a:p>
      </dgm:t>
    </dgm:pt>
    <dgm:pt modelId="{723CCB48-B217-4563-B01D-B375B70B0D38}" type="sibTrans" cxnId="{AB3D9D7B-2A2F-47B5-A01F-425CE48CA1A6}">
      <dgm:prSet/>
      <dgm:spPr/>
      <dgm:t>
        <a:bodyPr/>
        <a:lstStyle/>
        <a:p>
          <a:endParaRPr lang="en-US"/>
        </a:p>
      </dgm:t>
    </dgm:pt>
    <dgm:pt modelId="{D2E35E16-56E0-4556-924B-043761039B0A}">
      <dgm:prSet phldrT="[Text]"/>
      <dgm:spPr/>
      <dgm:t>
        <a:bodyPr/>
        <a:lstStyle/>
        <a:p>
          <a:r>
            <a:rPr lang="en-US" dirty="0"/>
            <a:t>Reactive</a:t>
          </a:r>
        </a:p>
      </dgm:t>
    </dgm:pt>
    <dgm:pt modelId="{43BEC4C2-6989-416F-8B66-3B07258D17D9}" type="parTrans" cxnId="{14C17320-D53C-4982-982E-3FCD25714933}">
      <dgm:prSet/>
      <dgm:spPr/>
      <dgm:t>
        <a:bodyPr/>
        <a:lstStyle/>
        <a:p>
          <a:endParaRPr lang="en-US"/>
        </a:p>
      </dgm:t>
    </dgm:pt>
    <dgm:pt modelId="{9EE62584-E1A9-48E3-8AF1-9118A9968676}" type="sibTrans" cxnId="{14C17320-D53C-4982-982E-3FCD25714933}">
      <dgm:prSet/>
      <dgm:spPr/>
      <dgm:t>
        <a:bodyPr/>
        <a:lstStyle/>
        <a:p>
          <a:endParaRPr lang="en-US"/>
        </a:p>
      </dgm:t>
    </dgm:pt>
    <dgm:pt modelId="{F39D02A5-14C2-4A9C-87DD-D1FFCE9392BD}">
      <dgm:prSet phldrT="[Text]"/>
      <dgm:spPr/>
      <dgm:t>
        <a:bodyPr/>
        <a:lstStyle/>
        <a:p>
          <a:r>
            <a:rPr lang="en-US" dirty="0"/>
            <a:t>Insights</a:t>
          </a:r>
        </a:p>
      </dgm:t>
    </dgm:pt>
    <dgm:pt modelId="{31DF2691-A1E7-442B-A310-E7C198B2120F}" type="parTrans" cxnId="{43EA35C5-D5A9-49F5-80D5-B961B878640F}">
      <dgm:prSet/>
      <dgm:spPr/>
      <dgm:t>
        <a:bodyPr/>
        <a:lstStyle/>
        <a:p>
          <a:endParaRPr lang="en-US"/>
        </a:p>
      </dgm:t>
    </dgm:pt>
    <dgm:pt modelId="{E7879B6E-4199-47BE-95DD-6B88C6260FB6}" type="sibTrans" cxnId="{43EA35C5-D5A9-49F5-80D5-B961B878640F}">
      <dgm:prSet/>
      <dgm:spPr/>
      <dgm:t>
        <a:bodyPr/>
        <a:lstStyle/>
        <a:p>
          <a:endParaRPr lang="en-US"/>
        </a:p>
      </dgm:t>
    </dgm:pt>
    <dgm:pt modelId="{5AFFEB1B-53AB-44AB-AECC-0F4669910179}">
      <dgm:prSet phldrT="[Text]"/>
      <dgm:spPr/>
      <dgm:t>
        <a:bodyPr/>
        <a:lstStyle/>
        <a:p>
          <a:r>
            <a:rPr lang="en-US" dirty="0"/>
            <a:t>Different Types</a:t>
          </a:r>
        </a:p>
      </dgm:t>
    </dgm:pt>
    <dgm:pt modelId="{5349EF4D-F047-4CCD-A4B9-A4448AD22B7F}" type="parTrans" cxnId="{2063DE0E-D733-4DD3-A7B3-48DEE9DB1A9F}">
      <dgm:prSet/>
      <dgm:spPr/>
    </dgm:pt>
    <dgm:pt modelId="{B3E75724-5367-4CBA-AADD-A549D69E7C52}" type="sibTrans" cxnId="{2063DE0E-D733-4DD3-A7B3-48DEE9DB1A9F}">
      <dgm:prSet/>
      <dgm:spPr/>
    </dgm:pt>
    <dgm:pt modelId="{7773BA3D-2EF4-4BDC-AFE7-7C52BF04CA80}" type="pres">
      <dgm:prSet presAssocID="{CDF5E90D-E00E-4028-AF71-94D6B87D7EB1}" presName="linearFlow" presStyleCnt="0">
        <dgm:presLayoutVars>
          <dgm:dir/>
          <dgm:animLvl val="lvl"/>
          <dgm:resizeHandles/>
        </dgm:presLayoutVars>
      </dgm:prSet>
      <dgm:spPr/>
    </dgm:pt>
    <dgm:pt modelId="{E189F4F6-B386-40FE-AD47-772C400B72FD}" type="pres">
      <dgm:prSet presAssocID="{DA1E33BA-8A74-4543-8306-8E6A3BCA9AC4}" presName="compositeNode" presStyleCnt="0">
        <dgm:presLayoutVars>
          <dgm:bulletEnabled val="1"/>
        </dgm:presLayoutVars>
      </dgm:prSet>
      <dgm:spPr/>
    </dgm:pt>
    <dgm:pt modelId="{564E50B5-23EC-4211-8586-C44D00C148FD}" type="pres">
      <dgm:prSet presAssocID="{DA1E33BA-8A74-4543-8306-8E6A3BCA9AC4}" presName="image" presStyleLbl="fgImgPlace1" presStyleIdx="0" presStyleCnt="5"/>
      <dgm:spPr/>
    </dgm:pt>
    <dgm:pt modelId="{32F8908F-7D17-4E3F-A2E9-8DB4B71F6FBE}" type="pres">
      <dgm:prSet presAssocID="{DA1E33BA-8A74-4543-8306-8E6A3BCA9AC4}" presName="childNode" presStyleLbl="node1" presStyleIdx="0" presStyleCnt="5">
        <dgm:presLayoutVars>
          <dgm:bulletEnabled val="1"/>
        </dgm:presLayoutVars>
      </dgm:prSet>
      <dgm:spPr/>
    </dgm:pt>
    <dgm:pt modelId="{30BAA124-5D1E-4DB5-8B20-4FAF9AFB7CAE}" type="pres">
      <dgm:prSet presAssocID="{DA1E33BA-8A74-4543-8306-8E6A3BCA9AC4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F9C40795-89AF-4F54-8B53-721249178081}" type="pres">
      <dgm:prSet presAssocID="{27EAA31F-A4BB-4EDA-8824-C5451B15296B}" presName="sibTrans" presStyleCnt="0"/>
      <dgm:spPr/>
    </dgm:pt>
    <dgm:pt modelId="{77E13D05-5D56-4D11-BC89-DA94112FD564}" type="pres">
      <dgm:prSet presAssocID="{D690F707-D2A8-4126-B8AF-4D4B9BE09E44}" presName="compositeNode" presStyleCnt="0">
        <dgm:presLayoutVars>
          <dgm:bulletEnabled val="1"/>
        </dgm:presLayoutVars>
      </dgm:prSet>
      <dgm:spPr/>
    </dgm:pt>
    <dgm:pt modelId="{396074C0-CA18-448F-8274-4AAF2B310196}" type="pres">
      <dgm:prSet presAssocID="{D690F707-D2A8-4126-B8AF-4D4B9BE09E44}" presName="image" presStyleLbl="fgImgPlace1" presStyleIdx="1" presStyleCnt="5"/>
      <dgm:spPr/>
    </dgm:pt>
    <dgm:pt modelId="{951B0AC1-2526-46B4-A383-9A5B0D585F32}" type="pres">
      <dgm:prSet presAssocID="{D690F707-D2A8-4126-B8AF-4D4B9BE09E44}" presName="childNode" presStyleLbl="node1" presStyleIdx="1" presStyleCnt="5">
        <dgm:presLayoutVars>
          <dgm:bulletEnabled val="1"/>
        </dgm:presLayoutVars>
      </dgm:prSet>
      <dgm:spPr/>
    </dgm:pt>
    <dgm:pt modelId="{24239593-CE1C-46D9-B28A-842C71CAA8CB}" type="pres">
      <dgm:prSet presAssocID="{D690F707-D2A8-4126-B8AF-4D4B9BE09E44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3CAB0862-8E82-4FF7-96B9-6F49E6405280}" type="pres">
      <dgm:prSet presAssocID="{34CF389F-9E65-461B-A679-3CFE1999D0E8}" presName="sibTrans" presStyleCnt="0"/>
      <dgm:spPr/>
    </dgm:pt>
    <dgm:pt modelId="{76B9721E-D272-4E6A-8AE4-919459205009}" type="pres">
      <dgm:prSet presAssocID="{BB7C079B-B6D6-434C-B1B5-8051C12105BD}" presName="compositeNode" presStyleCnt="0">
        <dgm:presLayoutVars>
          <dgm:bulletEnabled val="1"/>
        </dgm:presLayoutVars>
      </dgm:prSet>
      <dgm:spPr/>
    </dgm:pt>
    <dgm:pt modelId="{F7AE10C9-17C9-42A2-8D3B-0C0749971F34}" type="pres">
      <dgm:prSet presAssocID="{BB7C079B-B6D6-434C-B1B5-8051C12105BD}" presName="image" presStyleLbl="fgImgPlace1" presStyleIdx="2" presStyleCnt="5"/>
      <dgm:spPr/>
    </dgm:pt>
    <dgm:pt modelId="{78D9C326-8A0C-427F-96A8-1E688FA09366}" type="pres">
      <dgm:prSet presAssocID="{BB7C079B-B6D6-434C-B1B5-8051C12105BD}" presName="childNode" presStyleLbl="node1" presStyleIdx="2" presStyleCnt="5">
        <dgm:presLayoutVars>
          <dgm:bulletEnabled val="1"/>
        </dgm:presLayoutVars>
      </dgm:prSet>
      <dgm:spPr/>
    </dgm:pt>
    <dgm:pt modelId="{E7A6E6CE-31F4-4C46-BB71-BA5872B46F9C}" type="pres">
      <dgm:prSet presAssocID="{BB7C079B-B6D6-434C-B1B5-8051C12105BD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532AB9C3-D498-4C39-88D6-5D693E3FE6A5}" type="pres">
      <dgm:prSet presAssocID="{0C40F2A3-227A-47BC-870B-D87C28B23EF1}" presName="sibTrans" presStyleCnt="0"/>
      <dgm:spPr/>
    </dgm:pt>
    <dgm:pt modelId="{6B8B7930-1104-44F0-BCC0-3845D6FD68F4}" type="pres">
      <dgm:prSet presAssocID="{27534AFC-580E-439A-ACBD-02E09F8FE6F8}" presName="compositeNode" presStyleCnt="0">
        <dgm:presLayoutVars>
          <dgm:bulletEnabled val="1"/>
        </dgm:presLayoutVars>
      </dgm:prSet>
      <dgm:spPr/>
    </dgm:pt>
    <dgm:pt modelId="{26FE20DF-8895-4E31-84C0-97652BF116ED}" type="pres">
      <dgm:prSet presAssocID="{27534AFC-580E-439A-ACBD-02E09F8FE6F8}" presName="image" presStyleLbl="fgImgPlace1" presStyleIdx="3" presStyleCnt="5"/>
      <dgm:spPr/>
    </dgm:pt>
    <dgm:pt modelId="{EB07B9B0-760E-49C0-BA19-29589EDFFE55}" type="pres">
      <dgm:prSet presAssocID="{27534AFC-580E-439A-ACBD-02E09F8FE6F8}" presName="childNode" presStyleLbl="node1" presStyleIdx="3" presStyleCnt="5">
        <dgm:presLayoutVars>
          <dgm:bulletEnabled val="1"/>
        </dgm:presLayoutVars>
      </dgm:prSet>
      <dgm:spPr/>
    </dgm:pt>
    <dgm:pt modelId="{1C9FE55B-6165-4C95-8B6C-239476AD0EFE}" type="pres">
      <dgm:prSet presAssocID="{27534AFC-580E-439A-ACBD-02E09F8FE6F8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A41FFA23-A453-4BF2-924E-D24B0C7BDAA1}" type="pres">
      <dgm:prSet presAssocID="{5103FBEB-D972-4DFA-8684-8E201E6347A5}" presName="sibTrans" presStyleCnt="0"/>
      <dgm:spPr/>
    </dgm:pt>
    <dgm:pt modelId="{C3052C85-AB2E-430B-BF8A-39C46EB742A9}" type="pres">
      <dgm:prSet presAssocID="{DC99F98C-14D6-42EE-A815-F1A31C63A645}" presName="compositeNode" presStyleCnt="0">
        <dgm:presLayoutVars>
          <dgm:bulletEnabled val="1"/>
        </dgm:presLayoutVars>
      </dgm:prSet>
      <dgm:spPr/>
    </dgm:pt>
    <dgm:pt modelId="{E79C4724-F9D9-4F78-B37E-9A54B8F356EE}" type="pres">
      <dgm:prSet presAssocID="{DC99F98C-14D6-42EE-A815-F1A31C63A645}" presName="image" presStyleLbl="fgImgPlace1" presStyleIdx="4" presStyleCnt="5"/>
      <dgm:spPr/>
    </dgm:pt>
    <dgm:pt modelId="{54E97AAC-CC97-45C7-9A28-7F49D28F7993}" type="pres">
      <dgm:prSet presAssocID="{DC99F98C-14D6-42EE-A815-F1A31C63A645}" presName="childNode" presStyleLbl="node1" presStyleIdx="4" presStyleCnt="5">
        <dgm:presLayoutVars>
          <dgm:bulletEnabled val="1"/>
        </dgm:presLayoutVars>
      </dgm:prSet>
      <dgm:spPr/>
    </dgm:pt>
    <dgm:pt modelId="{2896E8FC-6B05-41E6-BC3A-024D71D92811}" type="pres">
      <dgm:prSet presAssocID="{DC99F98C-14D6-42EE-A815-F1A31C63A645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331956E3-705F-42E2-853E-79ED3E62D96C}" srcId="{27534AFC-580E-439A-ACBD-02E09F8FE6F8}" destId="{CAAC1D8C-2CCD-46D6-8D26-42937845891E}" srcOrd="0" destOrd="0" parTransId="{71AACDA5-692C-4701-8906-0F453D76E37F}" sibTransId="{02E90676-B2EA-4A6C-AA18-449824398394}"/>
    <dgm:cxn modelId="{2A2B2FAF-879C-4BED-87BA-552EA9AAA988}" type="presOf" srcId="{725D812E-897E-4287-88D8-FB76ACDC61C4}" destId="{EB07B9B0-760E-49C0-BA19-29589EDFFE55}" srcOrd="0" destOrd="1" presId="urn:microsoft.com/office/officeart/2005/8/layout/hList2"/>
    <dgm:cxn modelId="{55A2DC26-C62F-4A7D-8EBC-ED8A2126A885}" type="presOf" srcId="{D2E35E16-56E0-4556-924B-043761039B0A}" destId="{54E97AAC-CC97-45C7-9A28-7F49D28F7993}" srcOrd="0" destOrd="2" presId="urn:microsoft.com/office/officeart/2005/8/layout/hList2"/>
    <dgm:cxn modelId="{AB3D9D7B-2A2F-47B5-A01F-425CE48CA1A6}" srcId="{DC99F98C-14D6-42EE-A815-F1A31C63A645}" destId="{0887C7B6-C832-45A3-97D6-65F64C881158}" srcOrd="1" destOrd="0" parTransId="{556CD8B7-D02D-4178-AE1A-838194DFF65E}" sibTransId="{723CCB48-B217-4563-B01D-B375B70B0D38}"/>
    <dgm:cxn modelId="{47AF86B6-CD5E-4C57-B4DE-BBAE3655E619}" srcId="{BB7C079B-B6D6-434C-B1B5-8051C12105BD}" destId="{D7E7B38E-A7A8-4EFD-93A1-FCD97FE69E2C}" srcOrd="0" destOrd="0" parTransId="{CB9605AB-B0C5-4C28-BCF3-35A28BFE379A}" sibTransId="{4810D796-96F2-4F09-A784-8C09C44B9224}"/>
    <dgm:cxn modelId="{B1D27B54-216B-48AE-933F-917BC8393D31}" type="presOf" srcId="{DA1E33BA-8A74-4543-8306-8E6A3BCA9AC4}" destId="{30BAA124-5D1E-4DB5-8B20-4FAF9AFB7CAE}" srcOrd="0" destOrd="0" presId="urn:microsoft.com/office/officeart/2005/8/layout/hList2"/>
    <dgm:cxn modelId="{8FAAB7ED-0B63-4EB2-8A37-86D0B18B3FFA}" srcId="{27534AFC-580E-439A-ACBD-02E09F8FE6F8}" destId="{27C5D876-9BE8-425D-8084-594EE40AF307}" srcOrd="2" destOrd="0" parTransId="{5F808CEC-F69D-4506-9E44-35C0A1E32025}" sibTransId="{DF51C49E-F65C-4ECE-9D58-E7556BBD20DB}"/>
    <dgm:cxn modelId="{9A35C5C8-4C1C-4B7E-BC49-B9148C9FA678}" type="presOf" srcId="{D7E7B38E-A7A8-4EFD-93A1-FCD97FE69E2C}" destId="{78D9C326-8A0C-427F-96A8-1E688FA09366}" srcOrd="0" destOrd="0" presId="urn:microsoft.com/office/officeart/2005/8/layout/hList2"/>
    <dgm:cxn modelId="{86843312-5BDC-4433-AA4F-1CEF5CEAA8B3}" srcId="{CDF5E90D-E00E-4028-AF71-94D6B87D7EB1}" destId="{BB7C079B-B6D6-434C-B1B5-8051C12105BD}" srcOrd="2" destOrd="0" parTransId="{40417BD9-475E-4097-9F21-B20B4EFB262B}" sibTransId="{0C40F2A3-227A-47BC-870B-D87C28B23EF1}"/>
    <dgm:cxn modelId="{E8DF12F0-7375-4D57-83DF-F7D3C3C8D3EA}" type="presOf" srcId="{D4E6CAA5-3DBA-4E49-907A-6613A40A2F14}" destId="{32F8908F-7D17-4E3F-A2E9-8DB4B71F6FBE}" srcOrd="0" destOrd="2" presId="urn:microsoft.com/office/officeart/2005/8/layout/hList2"/>
    <dgm:cxn modelId="{D9432036-A13B-43D7-A946-21CDF1005B2E}" srcId="{BB7C079B-B6D6-434C-B1B5-8051C12105BD}" destId="{D6573FE3-EAFF-43DC-8DA4-48B091C9669F}" srcOrd="2" destOrd="0" parTransId="{81B5CF28-5B82-45A7-AA49-568577A93A15}" sibTransId="{D2F07052-71F5-43A5-A107-DFF5A01E453B}"/>
    <dgm:cxn modelId="{FD423A31-025B-4FC5-B38C-ADB9CDD206B5}" type="presOf" srcId="{F39D02A5-14C2-4A9C-87DD-D1FFCE9392BD}" destId="{54E97AAC-CC97-45C7-9A28-7F49D28F7993}" srcOrd="0" destOrd="0" presId="urn:microsoft.com/office/officeart/2005/8/layout/hList2"/>
    <dgm:cxn modelId="{63ED0400-7382-44AA-841A-78ED92D7A2F6}" srcId="{D690F707-D2A8-4126-B8AF-4D4B9BE09E44}" destId="{1BED2FA1-6F1D-4C35-81A0-5186DBE68558}" srcOrd="0" destOrd="0" parTransId="{B5996118-16EC-421E-B6A5-2CE6DD659CB4}" sibTransId="{836CFC77-CD60-462D-B732-F59572D38FCC}"/>
    <dgm:cxn modelId="{CA257B9F-49D3-4C6B-8190-A66484B323ED}" srcId="{CDF5E90D-E00E-4028-AF71-94D6B87D7EB1}" destId="{DC99F98C-14D6-42EE-A815-F1A31C63A645}" srcOrd="4" destOrd="0" parTransId="{61B38743-A910-46B2-B032-76A2D452DA25}" sibTransId="{170461C8-A65C-4786-BA6C-FDD9996285BB}"/>
    <dgm:cxn modelId="{9770C08C-96AD-450E-B753-CFD02C405FC3}" type="presOf" srcId="{E23763CB-9CCF-4310-A5EF-F3488FDE651F}" destId="{951B0AC1-2526-46B4-A383-9A5B0D585F32}" srcOrd="0" destOrd="2" presId="urn:microsoft.com/office/officeart/2005/8/layout/hList2"/>
    <dgm:cxn modelId="{BCE7A240-80E2-4F70-8F54-93EB8E2C4196}" type="presOf" srcId="{BB7C079B-B6D6-434C-B1B5-8051C12105BD}" destId="{E7A6E6CE-31F4-4C46-BB71-BA5872B46F9C}" srcOrd="0" destOrd="0" presId="urn:microsoft.com/office/officeart/2005/8/layout/hList2"/>
    <dgm:cxn modelId="{B066F895-755C-4385-BF8E-049B8599EE30}" srcId="{27534AFC-580E-439A-ACBD-02E09F8FE6F8}" destId="{725D812E-897E-4287-88D8-FB76ACDC61C4}" srcOrd="1" destOrd="0" parTransId="{6CBA4FB9-141D-4736-B33D-B92980995478}" sibTransId="{50E08680-2811-4F25-AFD2-7332A2DF3265}"/>
    <dgm:cxn modelId="{31D6C284-1D7B-4AC7-8080-B2D161C22F4C}" type="presOf" srcId="{6085E5F3-583F-457A-AD91-22EF9D192E60}" destId="{951B0AC1-2526-46B4-A383-9A5B0D585F32}" srcOrd="0" destOrd="1" presId="urn:microsoft.com/office/officeart/2005/8/layout/hList2"/>
    <dgm:cxn modelId="{DF1B455F-5A77-41AB-9752-060A57BC80F4}" type="presOf" srcId="{CAAC1D8C-2CCD-46D6-8D26-42937845891E}" destId="{EB07B9B0-760E-49C0-BA19-29589EDFFE55}" srcOrd="0" destOrd="0" presId="urn:microsoft.com/office/officeart/2005/8/layout/hList2"/>
    <dgm:cxn modelId="{655DF881-8274-4AF1-9C99-2F3AB01606F2}" type="presOf" srcId="{5AFFEB1B-53AB-44AB-AECC-0F4669910179}" destId="{32F8908F-7D17-4E3F-A2E9-8DB4B71F6FBE}" srcOrd="0" destOrd="1" presId="urn:microsoft.com/office/officeart/2005/8/layout/hList2"/>
    <dgm:cxn modelId="{8E8D3B7E-F080-453F-9DD7-25B52043C42C}" srcId="{BB7C079B-B6D6-434C-B1B5-8051C12105BD}" destId="{9D4A6FDB-50AD-40C0-98EE-C45F04133F0B}" srcOrd="1" destOrd="0" parTransId="{4B109B59-A4A2-4BD0-AB84-53265A06E556}" sibTransId="{FD2EDA94-DB8C-41E0-BA7D-846933F53651}"/>
    <dgm:cxn modelId="{43EA35C5-D5A9-49F5-80D5-B961B878640F}" srcId="{DC99F98C-14D6-42EE-A815-F1A31C63A645}" destId="{F39D02A5-14C2-4A9C-87DD-D1FFCE9392BD}" srcOrd="0" destOrd="0" parTransId="{31DF2691-A1E7-442B-A310-E7C198B2120F}" sibTransId="{E7879B6E-4199-47BE-95DD-6B88C6260FB6}"/>
    <dgm:cxn modelId="{14C17320-D53C-4982-982E-3FCD25714933}" srcId="{DC99F98C-14D6-42EE-A815-F1A31C63A645}" destId="{D2E35E16-56E0-4556-924B-043761039B0A}" srcOrd="2" destOrd="0" parTransId="{43BEC4C2-6989-416F-8B66-3B07258D17D9}" sibTransId="{9EE62584-E1A9-48E3-8AF1-9118A9968676}"/>
    <dgm:cxn modelId="{294C5183-A8D3-4D96-B4F3-682AD0A863A5}" type="presOf" srcId="{DC99F98C-14D6-42EE-A815-F1A31C63A645}" destId="{2896E8FC-6B05-41E6-BC3A-024D71D92811}" srcOrd="0" destOrd="0" presId="urn:microsoft.com/office/officeart/2005/8/layout/hList2"/>
    <dgm:cxn modelId="{35242754-D9C5-4896-96DB-BFF112DE780D}" srcId="{CDF5E90D-E00E-4028-AF71-94D6B87D7EB1}" destId="{DA1E33BA-8A74-4543-8306-8E6A3BCA9AC4}" srcOrd="0" destOrd="0" parTransId="{F112E9E0-E967-4C8F-B5A4-B3FE7B404EB3}" sibTransId="{27EAA31F-A4BB-4EDA-8824-C5451B15296B}"/>
    <dgm:cxn modelId="{179CCF87-FB27-4F4B-BFA5-093DF7DE90BB}" type="presOf" srcId="{9D4A6FDB-50AD-40C0-98EE-C45F04133F0B}" destId="{78D9C326-8A0C-427F-96A8-1E688FA09366}" srcOrd="0" destOrd="1" presId="urn:microsoft.com/office/officeart/2005/8/layout/hList2"/>
    <dgm:cxn modelId="{54BD5838-CB36-40E2-9FEA-732C471B021E}" srcId="{DA1E33BA-8A74-4543-8306-8E6A3BCA9AC4}" destId="{D4E6CAA5-3DBA-4E49-907A-6613A40A2F14}" srcOrd="2" destOrd="0" parTransId="{7CC573B4-7726-45AF-B17F-E910E4FA3266}" sibTransId="{1D9B6506-5933-4B63-9423-A9BCBB947C12}"/>
    <dgm:cxn modelId="{89C117C0-3CAD-4616-A3B8-28680ABD3C6E}" type="presOf" srcId="{D6573FE3-EAFF-43DC-8DA4-48B091C9669F}" destId="{78D9C326-8A0C-427F-96A8-1E688FA09366}" srcOrd="0" destOrd="2" presId="urn:microsoft.com/office/officeart/2005/8/layout/hList2"/>
    <dgm:cxn modelId="{A1836A69-410D-4896-9B1E-1EA5AE7210F1}" type="presOf" srcId="{1BED2FA1-6F1D-4C35-81A0-5186DBE68558}" destId="{951B0AC1-2526-46B4-A383-9A5B0D585F32}" srcOrd="0" destOrd="0" presId="urn:microsoft.com/office/officeart/2005/8/layout/hList2"/>
    <dgm:cxn modelId="{3CA00161-567A-4852-8440-CD7543428C6B}" type="presOf" srcId="{CDF5E90D-E00E-4028-AF71-94D6B87D7EB1}" destId="{7773BA3D-2EF4-4BDC-AFE7-7C52BF04CA80}" srcOrd="0" destOrd="0" presId="urn:microsoft.com/office/officeart/2005/8/layout/hList2"/>
    <dgm:cxn modelId="{D2F022F7-C5FA-405B-887B-FDE2B3EC4DF3}" srcId="{DA1E33BA-8A74-4543-8306-8E6A3BCA9AC4}" destId="{9734B5A1-EAC9-4F85-A69F-F074B59787BF}" srcOrd="0" destOrd="0" parTransId="{16850F86-3AEE-4AAB-A0C6-00FB46F64242}" sibTransId="{ACECE6BB-0473-4846-AA56-572723A7056C}"/>
    <dgm:cxn modelId="{16541AB4-F61F-43D9-AB86-0E9C5AFB8368}" type="presOf" srcId="{D690F707-D2A8-4126-B8AF-4D4B9BE09E44}" destId="{24239593-CE1C-46D9-B28A-842C71CAA8CB}" srcOrd="0" destOrd="0" presId="urn:microsoft.com/office/officeart/2005/8/layout/hList2"/>
    <dgm:cxn modelId="{F9450022-1B82-4FAE-9F3D-B31697D63C3D}" srcId="{D690F707-D2A8-4126-B8AF-4D4B9BE09E44}" destId="{E23763CB-9CCF-4310-A5EF-F3488FDE651F}" srcOrd="2" destOrd="0" parTransId="{36CC516D-F31B-4302-82B7-E18F5B987EB2}" sibTransId="{128D0B60-446B-40E7-949E-E3BF9E261741}"/>
    <dgm:cxn modelId="{172FE139-24FB-4B1C-9F48-5D1435A5467F}" type="presOf" srcId="{9734B5A1-EAC9-4F85-A69F-F074B59787BF}" destId="{32F8908F-7D17-4E3F-A2E9-8DB4B71F6FBE}" srcOrd="0" destOrd="0" presId="urn:microsoft.com/office/officeart/2005/8/layout/hList2"/>
    <dgm:cxn modelId="{9D51E6CD-4B4B-43D0-9FCD-C758C84F823B}" type="presOf" srcId="{27C5D876-9BE8-425D-8084-594EE40AF307}" destId="{EB07B9B0-760E-49C0-BA19-29589EDFFE55}" srcOrd="0" destOrd="2" presId="urn:microsoft.com/office/officeart/2005/8/layout/hList2"/>
    <dgm:cxn modelId="{D61597C4-1EE6-4379-8786-31B06FFD0738}" type="presOf" srcId="{0887C7B6-C832-45A3-97D6-65F64C881158}" destId="{54E97AAC-CC97-45C7-9A28-7F49D28F7993}" srcOrd="0" destOrd="1" presId="urn:microsoft.com/office/officeart/2005/8/layout/hList2"/>
    <dgm:cxn modelId="{EC391DE1-5DC1-40CF-8123-84AD7A001F67}" srcId="{D690F707-D2A8-4126-B8AF-4D4B9BE09E44}" destId="{6085E5F3-583F-457A-AD91-22EF9D192E60}" srcOrd="1" destOrd="0" parTransId="{DB19F9D8-E35C-4F64-B97D-313227D7569F}" sibTransId="{1AD6751F-160C-4D41-971E-20EA8F6D45A4}"/>
    <dgm:cxn modelId="{B935F364-1351-4200-A7FB-8B36A18C3B6B}" srcId="{CDF5E90D-E00E-4028-AF71-94D6B87D7EB1}" destId="{27534AFC-580E-439A-ACBD-02E09F8FE6F8}" srcOrd="3" destOrd="0" parTransId="{641E5C51-4F3B-420F-80D9-821D50ABE497}" sibTransId="{5103FBEB-D972-4DFA-8684-8E201E6347A5}"/>
    <dgm:cxn modelId="{B3280664-EFB0-4142-9D8B-B2EF8F12FBD4}" type="presOf" srcId="{27534AFC-580E-439A-ACBD-02E09F8FE6F8}" destId="{1C9FE55B-6165-4C95-8B6C-239476AD0EFE}" srcOrd="0" destOrd="0" presId="urn:microsoft.com/office/officeart/2005/8/layout/hList2"/>
    <dgm:cxn modelId="{2063DE0E-D733-4DD3-A7B3-48DEE9DB1A9F}" srcId="{DA1E33BA-8A74-4543-8306-8E6A3BCA9AC4}" destId="{5AFFEB1B-53AB-44AB-AECC-0F4669910179}" srcOrd="1" destOrd="0" parTransId="{5349EF4D-F047-4CCD-A4B9-A4448AD22B7F}" sibTransId="{B3E75724-5367-4CBA-AADD-A549D69E7C52}"/>
    <dgm:cxn modelId="{6E9E4882-67C3-4BDD-839E-D1584523D823}" srcId="{CDF5E90D-E00E-4028-AF71-94D6B87D7EB1}" destId="{D690F707-D2A8-4126-B8AF-4D4B9BE09E44}" srcOrd="1" destOrd="0" parTransId="{AB665EDD-59E3-4B01-B3D8-86A3B3C330ED}" sibTransId="{34CF389F-9E65-461B-A679-3CFE1999D0E8}"/>
    <dgm:cxn modelId="{B59FA1EA-6733-403F-9CDF-AB9EA011A9C4}" type="presParOf" srcId="{7773BA3D-2EF4-4BDC-AFE7-7C52BF04CA80}" destId="{E189F4F6-B386-40FE-AD47-772C400B72FD}" srcOrd="0" destOrd="0" presId="urn:microsoft.com/office/officeart/2005/8/layout/hList2"/>
    <dgm:cxn modelId="{64712465-6705-4D54-8F1F-B4A3BFA61280}" type="presParOf" srcId="{E189F4F6-B386-40FE-AD47-772C400B72FD}" destId="{564E50B5-23EC-4211-8586-C44D00C148FD}" srcOrd="0" destOrd="0" presId="urn:microsoft.com/office/officeart/2005/8/layout/hList2"/>
    <dgm:cxn modelId="{AAB2EB16-9743-4E6B-8954-A6776992472A}" type="presParOf" srcId="{E189F4F6-B386-40FE-AD47-772C400B72FD}" destId="{32F8908F-7D17-4E3F-A2E9-8DB4B71F6FBE}" srcOrd="1" destOrd="0" presId="urn:microsoft.com/office/officeart/2005/8/layout/hList2"/>
    <dgm:cxn modelId="{4FBF0AEF-1A45-4C24-AF1E-8A4DA2516025}" type="presParOf" srcId="{E189F4F6-B386-40FE-AD47-772C400B72FD}" destId="{30BAA124-5D1E-4DB5-8B20-4FAF9AFB7CAE}" srcOrd="2" destOrd="0" presId="urn:microsoft.com/office/officeart/2005/8/layout/hList2"/>
    <dgm:cxn modelId="{E9D8588D-D072-40AB-B4C8-619720E09743}" type="presParOf" srcId="{7773BA3D-2EF4-4BDC-AFE7-7C52BF04CA80}" destId="{F9C40795-89AF-4F54-8B53-721249178081}" srcOrd="1" destOrd="0" presId="urn:microsoft.com/office/officeart/2005/8/layout/hList2"/>
    <dgm:cxn modelId="{EEF1515E-0920-460B-8A7F-E78459F56448}" type="presParOf" srcId="{7773BA3D-2EF4-4BDC-AFE7-7C52BF04CA80}" destId="{77E13D05-5D56-4D11-BC89-DA94112FD564}" srcOrd="2" destOrd="0" presId="urn:microsoft.com/office/officeart/2005/8/layout/hList2"/>
    <dgm:cxn modelId="{9057514A-12E6-46D8-A229-01B90B6BA4E1}" type="presParOf" srcId="{77E13D05-5D56-4D11-BC89-DA94112FD564}" destId="{396074C0-CA18-448F-8274-4AAF2B310196}" srcOrd="0" destOrd="0" presId="urn:microsoft.com/office/officeart/2005/8/layout/hList2"/>
    <dgm:cxn modelId="{EFF30E47-4BD8-41FE-B7AE-AF0239D0F9EB}" type="presParOf" srcId="{77E13D05-5D56-4D11-BC89-DA94112FD564}" destId="{951B0AC1-2526-46B4-A383-9A5B0D585F32}" srcOrd="1" destOrd="0" presId="urn:microsoft.com/office/officeart/2005/8/layout/hList2"/>
    <dgm:cxn modelId="{F7260484-252B-457D-BBE2-D0FD0C08D22E}" type="presParOf" srcId="{77E13D05-5D56-4D11-BC89-DA94112FD564}" destId="{24239593-CE1C-46D9-B28A-842C71CAA8CB}" srcOrd="2" destOrd="0" presId="urn:microsoft.com/office/officeart/2005/8/layout/hList2"/>
    <dgm:cxn modelId="{E35325C9-CAB0-449B-9709-9BBECDFB01AD}" type="presParOf" srcId="{7773BA3D-2EF4-4BDC-AFE7-7C52BF04CA80}" destId="{3CAB0862-8E82-4FF7-96B9-6F49E6405280}" srcOrd="3" destOrd="0" presId="urn:microsoft.com/office/officeart/2005/8/layout/hList2"/>
    <dgm:cxn modelId="{C5138B18-80B9-454C-A110-27C213BA6E09}" type="presParOf" srcId="{7773BA3D-2EF4-4BDC-AFE7-7C52BF04CA80}" destId="{76B9721E-D272-4E6A-8AE4-919459205009}" srcOrd="4" destOrd="0" presId="urn:microsoft.com/office/officeart/2005/8/layout/hList2"/>
    <dgm:cxn modelId="{E5E71F34-24FA-44B0-8D0C-F33375BACDB4}" type="presParOf" srcId="{76B9721E-D272-4E6A-8AE4-919459205009}" destId="{F7AE10C9-17C9-42A2-8D3B-0C0749971F34}" srcOrd="0" destOrd="0" presId="urn:microsoft.com/office/officeart/2005/8/layout/hList2"/>
    <dgm:cxn modelId="{7A10AA8E-02EE-4CA0-BD18-0B3A5B7A431D}" type="presParOf" srcId="{76B9721E-D272-4E6A-8AE4-919459205009}" destId="{78D9C326-8A0C-427F-96A8-1E688FA09366}" srcOrd="1" destOrd="0" presId="urn:microsoft.com/office/officeart/2005/8/layout/hList2"/>
    <dgm:cxn modelId="{B72565DE-AA89-4323-9DC9-766364EF2220}" type="presParOf" srcId="{76B9721E-D272-4E6A-8AE4-919459205009}" destId="{E7A6E6CE-31F4-4C46-BB71-BA5872B46F9C}" srcOrd="2" destOrd="0" presId="urn:microsoft.com/office/officeart/2005/8/layout/hList2"/>
    <dgm:cxn modelId="{5E7B42D8-97D1-4E6B-A02E-69FEF239BBAB}" type="presParOf" srcId="{7773BA3D-2EF4-4BDC-AFE7-7C52BF04CA80}" destId="{532AB9C3-D498-4C39-88D6-5D693E3FE6A5}" srcOrd="5" destOrd="0" presId="urn:microsoft.com/office/officeart/2005/8/layout/hList2"/>
    <dgm:cxn modelId="{17F688D9-335C-47C1-8D26-0DF29E7F0D46}" type="presParOf" srcId="{7773BA3D-2EF4-4BDC-AFE7-7C52BF04CA80}" destId="{6B8B7930-1104-44F0-BCC0-3845D6FD68F4}" srcOrd="6" destOrd="0" presId="urn:microsoft.com/office/officeart/2005/8/layout/hList2"/>
    <dgm:cxn modelId="{2772E55E-29A4-49EE-AA84-3AC2CC81BFEC}" type="presParOf" srcId="{6B8B7930-1104-44F0-BCC0-3845D6FD68F4}" destId="{26FE20DF-8895-4E31-84C0-97652BF116ED}" srcOrd="0" destOrd="0" presId="urn:microsoft.com/office/officeart/2005/8/layout/hList2"/>
    <dgm:cxn modelId="{8C2F9478-C881-453D-8EA4-B8D41973AFEF}" type="presParOf" srcId="{6B8B7930-1104-44F0-BCC0-3845D6FD68F4}" destId="{EB07B9B0-760E-49C0-BA19-29589EDFFE55}" srcOrd="1" destOrd="0" presId="urn:microsoft.com/office/officeart/2005/8/layout/hList2"/>
    <dgm:cxn modelId="{F52E4B63-1E49-428D-A433-F217AFD60D45}" type="presParOf" srcId="{6B8B7930-1104-44F0-BCC0-3845D6FD68F4}" destId="{1C9FE55B-6165-4C95-8B6C-239476AD0EFE}" srcOrd="2" destOrd="0" presId="urn:microsoft.com/office/officeart/2005/8/layout/hList2"/>
    <dgm:cxn modelId="{E936E021-FC5E-4BF0-A206-2CE64D06F960}" type="presParOf" srcId="{7773BA3D-2EF4-4BDC-AFE7-7C52BF04CA80}" destId="{A41FFA23-A453-4BF2-924E-D24B0C7BDAA1}" srcOrd="7" destOrd="0" presId="urn:microsoft.com/office/officeart/2005/8/layout/hList2"/>
    <dgm:cxn modelId="{4B0EC07D-BCF7-4E35-81A9-01E38124182D}" type="presParOf" srcId="{7773BA3D-2EF4-4BDC-AFE7-7C52BF04CA80}" destId="{C3052C85-AB2E-430B-BF8A-39C46EB742A9}" srcOrd="8" destOrd="0" presId="urn:microsoft.com/office/officeart/2005/8/layout/hList2"/>
    <dgm:cxn modelId="{2CC515AE-73DD-4FAC-A134-7DBF4C48848B}" type="presParOf" srcId="{C3052C85-AB2E-430B-BF8A-39C46EB742A9}" destId="{E79C4724-F9D9-4F78-B37E-9A54B8F356EE}" srcOrd="0" destOrd="0" presId="urn:microsoft.com/office/officeart/2005/8/layout/hList2"/>
    <dgm:cxn modelId="{EB7359DF-307A-4690-8A74-B9685D8A18EF}" type="presParOf" srcId="{C3052C85-AB2E-430B-BF8A-39C46EB742A9}" destId="{54E97AAC-CC97-45C7-9A28-7F49D28F7993}" srcOrd="1" destOrd="0" presId="urn:microsoft.com/office/officeart/2005/8/layout/hList2"/>
    <dgm:cxn modelId="{C1EB7CF5-D507-452F-885A-9AF73BC589C2}" type="presParOf" srcId="{C3052C85-AB2E-430B-BF8A-39C46EB742A9}" destId="{2896E8FC-6B05-41E6-BC3A-024D71D9281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AA124-5D1E-4DB5-8B20-4FAF9AFB7CAE}">
      <dsp:nvSpPr>
        <dsp:cNvPr id="0" name=""/>
        <dsp:cNvSpPr/>
      </dsp:nvSpPr>
      <dsp:spPr>
        <a:xfrm rot="16200000">
          <a:off x="-1954840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Devices</a:t>
          </a:r>
        </a:p>
      </dsp:txBody>
      <dsp:txXfrm>
        <a:off x="-1954840" y="2867765"/>
        <a:ext cx="4390293" cy="334217"/>
      </dsp:txXfrm>
    </dsp:sp>
    <dsp:sp modelId="{32F8908F-7D17-4E3F-A2E9-8DB4B71F6FBE}">
      <dsp:nvSpPr>
        <dsp:cNvPr id="0" name=""/>
        <dsp:cNvSpPr/>
      </dsp:nvSpPr>
      <dsp:spPr>
        <a:xfrm>
          <a:off x="407415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294761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Large #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Different Types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Diverse locations</a:t>
          </a:r>
        </a:p>
      </dsp:txBody>
      <dsp:txXfrm>
        <a:off x="407415" y="839727"/>
        <a:ext cx="1664756" cy="4390293"/>
      </dsp:txXfrm>
    </dsp:sp>
    <dsp:sp modelId="{564E50B5-23EC-4211-8586-C44D00C148FD}">
      <dsp:nvSpPr>
        <dsp:cNvPr id="0" name=""/>
        <dsp:cNvSpPr/>
      </dsp:nvSpPr>
      <dsp:spPr>
        <a:xfrm>
          <a:off x="73198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39593-CE1C-46D9-B28A-842C71CAA8CB}">
      <dsp:nvSpPr>
        <dsp:cNvPr id="0" name=""/>
        <dsp:cNvSpPr/>
      </dsp:nvSpPr>
      <dsp:spPr>
        <a:xfrm rot="16200000">
          <a:off x="480616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 Management</a:t>
          </a:r>
        </a:p>
      </dsp:txBody>
      <dsp:txXfrm>
        <a:off x="480616" y="2867765"/>
        <a:ext cx="4390293" cy="334217"/>
      </dsp:txXfrm>
    </dsp:sp>
    <dsp:sp modelId="{951B0AC1-2526-46B4-A383-9A5B0D585F32}">
      <dsp:nvSpPr>
        <dsp:cNvPr id="0" name=""/>
        <dsp:cNvSpPr/>
      </dsp:nvSpPr>
      <dsp:spPr>
        <a:xfrm>
          <a:off x="2842872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294761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2842872" y="839727"/>
        <a:ext cx="1664756" cy="4390293"/>
      </dsp:txXfrm>
    </dsp:sp>
    <dsp:sp modelId="{396074C0-CA18-448F-8274-4AAF2B310196}">
      <dsp:nvSpPr>
        <dsp:cNvPr id="0" name=""/>
        <dsp:cNvSpPr/>
      </dsp:nvSpPr>
      <dsp:spPr>
        <a:xfrm>
          <a:off x="2508655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6E6CE-31F4-4C46-BB71-BA5872B46F9C}">
      <dsp:nvSpPr>
        <dsp:cNvPr id="0" name=""/>
        <dsp:cNvSpPr/>
      </dsp:nvSpPr>
      <dsp:spPr>
        <a:xfrm rot="16200000">
          <a:off x="2916074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Collect &amp; Store Data</a:t>
          </a:r>
        </a:p>
      </dsp:txBody>
      <dsp:txXfrm>
        <a:off x="2916074" y="2867765"/>
        <a:ext cx="4390293" cy="334217"/>
      </dsp:txXfrm>
    </dsp:sp>
    <dsp:sp modelId="{78D9C326-8A0C-427F-96A8-1E688FA09366}">
      <dsp:nvSpPr>
        <dsp:cNvPr id="0" name=""/>
        <dsp:cNvSpPr/>
      </dsp:nvSpPr>
      <dsp:spPr>
        <a:xfrm>
          <a:off x="5278329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294761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5278329" y="839727"/>
        <a:ext cx="1664756" cy="4390293"/>
      </dsp:txXfrm>
    </dsp:sp>
    <dsp:sp modelId="{F7AE10C9-17C9-42A2-8D3B-0C0749971F34}">
      <dsp:nvSpPr>
        <dsp:cNvPr id="0" name=""/>
        <dsp:cNvSpPr/>
      </dsp:nvSpPr>
      <dsp:spPr>
        <a:xfrm>
          <a:off x="4944112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FE55B-6165-4C95-8B6C-239476AD0EFE}">
      <dsp:nvSpPr>
        <dsp:cNvPr id="0" name=""/>
        <dsp:cNvSpPr/>
      </dsp:nvSpPr>
      <dsp:spPr>
        <a:xfrm rot="16200000">
          <a:off x="5351531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 Data</a:t>
          </a:r>
        </a:p>
      </dsp:txBody>
      <dsp:txXfrm>
        <a:off x="5351531" y="2867765"/>
        <a:ext cx="4390293" cy="334217"/>
      </dsp:txXfrm>
    </dsp:sp>
    <dsp:sp modelId="{EB07B9B0-760E-49C0-BA19-29589EDFFE55}">
      <dsp:nvSpPr>
        <dsp:cNvPr id="0" name=""/>
        <dsp:cNvSpPr/>
      </dsp:nvSpPr>
      <dsp:spPr>
        <a:xfrm>
          <a:off x="7713786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294761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7713786" y="839727"/>
        <a:ext cx="1664756" cy="4390293"/>
      </dsp:txXfrm>
    </dsp:sp>
    <dsp:sp modelId="{26FE20DF-8895-4E31-84C0-97652BF116ED}">
      <dsp:nvSpPr>
        <dsp:cNvPr id="0" name=""/>
        <dsp:cNvSpPr/>
      </dsp:nvSpPr>
      <dsp:spPr>
        <a:xfrm>
          <a:off x="7379569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6E8FC-6B05-41E6-BC3A-024D71D92811}">
      <dsp:nvSpPr>
        <dsp:cNvPr id="0" name=""/>
        <dsp:cNvSpPr/>
      </dsp:nvSpPr>
      <dsp:spPr>
        <a:xfrm rot="16200000">
          <a:off x="7786988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Act on Data</a:t>
          </a:r>
        </a:p>
      </dsp:txBody>
      <dsp:txXfrm>
        <a:off x="7786988" y="2867765"/>
        <a:ext cx="4390293" cy="334217"/>
      </dsp:txXfrm>
    </dsp:sp>
    <dsp:sp modelId="{54E97AAC-CC97-45C7-9A28-7F49D28F7993}">
      <dsp:nvSpPr>
        <dsp:cNvPr id="0" name=""/>
        <dsp:cNvSpPr/>
      </dsp:nvSpPr>
      <dsp:spPr>
        <a:xfrm>
          <a:off x="10149244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294761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10149244" y="839727"/>
        <a:ext cx="1664756" cy="4390293"/>
      </dsp:txXfrm>
    </dsp:sp>
    <dsp:sp modelId="{E79C4724-F9D9-4F78-B37E-9A54B8F356EE}">
      <dsp:nvSpPr>
        <dsp:cNvPr id="0" name=""/>
        <dsp:cNvSpPr/>
      </dsp:nvSpPr>
      <dsp:spPr>
        <a:xfrm>
          <a:off x="9815026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AA124-5D1E-4DB5-8B20-4FAF9AFB7CAE}">
      <dsp:nvSpPr>
        <dsp:cNvPr id="0" name=""/>
        <dsp:cNvSpPr/>
      </dsp:nvSpPr>
      <dsp:spPr>
        <a:xfrm rot="16200000">
          <a:off x="-1954840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Devices</a:t>
          </a:r>
        </a:p>
      </dsp:txBody>
      <dsp:txXfrm>
        <a:off x="-1954840" y="2867765"/>
        <a:ext cx="4390293" cy="334217"/>
      </dsp:txXfrm>
    </dsp:sp>
    <dsp:sp modelId="{32F8908F-7D17-4E3F-A2E9-8DB4B71F6FBE}">
      <dsp:nvSpPr>
        <dsp:cNvPr id="0" name=""/>
        <dsp:cNvSpPr/>
      </dsp:nvSpPr>
      <dsp:spPr>
        <a:xfrm>
          <a:off x="407415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294761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407415" y="839727"/>
        <a:ext cx="1664756" cy="4390293"/>
      </dsp:txXfrm>
    </dsp:sp>
    <dsp:sp modelId="{564E50B5-23EC-4211-8586-C44D00C148FD}">
      <dsp:nvSpPr>
        <dsp:cNvPr id="0" name=""/>
        <dsp:cNvSpPr/>
      </dsp:nvSpPr>
      <dsp:spPr>
        <a:xfrm>
          <a:off x="73198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39593-CE1C-46D9-B28A-842C71CAA8CB}">
      <dsp:nvSpPr>
        <dsp:cNvPr id="0" name=""/>
        <dsp:cNvSpPr/>
      </dsp:nvSpPr>
      <dsp:spPr>
        <a:xfrm rot="16200000">
          <a:off x="480616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 Management</a:t>
          </a:r>
        </a:p>
      </dsp:txBody>
      <dsp:txXfrm>
        <a:off x="480616" y="2867765"/>
        <a:ext cx="4390293" cy="334217"/>
      </dsp:txXfrm>
    </dsp:sp>
    <dsp:sp modelId="{951B0AC1-2526-46B4-A383-9A5B0D585F32}">
      <dsp:nvSpPr>
        <dsp:cNvPr id="0" name=""/>
        <dsp:cNvSpPr/>
      </dsp:nvSpPr>
      <dsp:spPr>
        <a:xfrm>
          <a:off x="2842872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294761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Monitoring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Security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OTA Updates</a:t>
          </a:r>
        </a:p>
      </dsp:txBody>
      <dsp:txXfrm>
        <a:off x="2842872" y="839727"/>
        <a:ext cx="1664756" cy="4390293"/>
      </dsp:txXfrm>
    </dsp:sp>
    <dsp:sp modelId="{396074C0-CA18-448F-8274-4AAF2B310196}">
      <dsp:nvSpPr>
        <dsp:cNvPr id="0" name=""/>
        <dsp:cNvSpPr/>
      </dsp:nvSpPr>
      <dsp:spPr>
        <a:xfrm>
          <a:off x="2508655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6E6CE-31F4-4C46-BB71-BA5872B46F9C}">
      <dsp:nvSpPr>
        <dsp:cNvPr id="0" name=""/>
        <dsp:cNvSpPr/>
      </dsp:nvSpPr>
      <dsp:spPr>
        <a:xfrm rot="16200000">
          <a:off x="2916074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Collect &amp; Store Data</a:t>
          </a:r>
        </a:p>
      </dsp:txBody>
      <dsp:txXfrm>
        <a:off x="2916074" y="2867765"/>
        <a:ext cx="4390293" cy="334217"/>
      </dsp:txXfrm>
    </dsp:sp>
    <dsp:sp modelId="{78D9C326-8A0C-427F-96A8-1E688FA09366}">
      <dsp:nvSpPr>
        <dsp:cNvPr id="0" name=""/>
        <dsp:cNvSpPr/>
      </dsp:nvSpPr>
      <dsp:spPr>
        <a:xfrm>
          <a:off x="5278329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294761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5278329" y="839727"/>
        <a:ext cx="1664756" cy="4390293"/>
      </dsp:txXfrm>
    </dsp:sp>
    <dsp:sp modelId="{F7AE10C9-17C9-42A2-8D3B-0C0749971F34}">
      <dsp:nvSpPr>
        <dsp:cNvPr id="0" name=""/>
        <dsp:cNvSpPr/>
      </dsp:nvSpPr>
      <dsp:spPr>
        <a:xfrm>
          <a:off x="4944112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FE55B-6165-4C95-8B6C-239476AD0EFE}">
      <dsp:nvSpPr>
        <dsp:cNvPr id="0" name=""/>
        <dsp:cNvSpPr/>
      </dsp:nvSpPr>
      <dsp:spPr>
        <a:xfrm rot="16200000">
          <a:off x="5351531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 Data</a:t>
          </a:r>
        </a:p>
      </dsp:txBody>
      <dsp:txXfrm>
        <a:off x="5351531" y="2867765"/>
        <a:ext cx="4390293" cy="334217"/>
      </dsp:txXfrm>
    </dsp:sp>
    <dsp:sp modelId="{EB07B9B0-760E-49C0-BA19-29589EDFFE55}">
      <dsp:nvSpPr>
        <dsp:cNvPr id="0" name=""/>
        <dsp:cNvSpPr/>
      </dsp:nvSpPr>
      <dsp:spPr>
        <a:xfrm>
          <a:off x="7713786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294761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7713786" y="839727"/>
        <a:ext cx="1664756" cy="4390293"/>
      </dsp:txXfrm>
    </dsp:sp>
    <dsp:sp modelId="{26FE20DF-8895-4E31-84C0-97652BF116ED}">
      <dsp:nvSpPr>
        <dsp:cNvPr id="0" name=""/>
        <dsp:cNvSpPr/>
      </dsp:nvSpPr>
      <dsp:spPr>
        <a:xfrm>
          <a:off x="7379569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6E8FC-6B05-41E6-BC3A-024D71D92811}">
      <dsp:nvSpPr>
        <dsp:cNvPr id="0" name=""/>
        <dsp:cNvSpPr/>
      </dsp:nvSpPr>
      <dsp:spPr>
        <a:xfrm rot="16200000">
          <a:off x="7786988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Act on Data</a:t>
          </a:r>
        </a:p>
      </dsp:txBody>
      <dsp:txXfrm>
        <a:off x="7786988" y="2867765"/>
        <a:ext cx="4390293" cy="334217"/>
      </dsp:txXfrm>
    </dsp:sp>
    <dsp:sp modelId="{54E97AAC-CC97-45C7-9A28-7F49D28F7993}">
      <dsp:nvSpPr>
        <dsp:cNvPr id="0" name=""/>
        <dsp:cNvSpPr/>
      </dsp:nvSpPr>
      <dsp:spPr>
        <a:xfrm>
          <a:off x="10149244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294761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10149244" y="839727"/>
        <a:ext cx="1664756" cy="4390293"/>
      </dsp:txXfrm>
    </dsp:sp>
    <dsp:sp modelId="{E79C4724-F9D9-4F78-B37E-9A54B8F356EE}">
      <dsp:nvSpPr>
        <dsp:cNvPr id="0" name=""/>
        <dsp:cNvSpPr/>
      </dsp:nvSpPr>
      <dsp:spPr>
        <a:xfrm>
          <a:off x="9815026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AA124-5D1E-4DB5-8B20-4FAF9AFB7CAE}">
      <dsp:nvSpPr>
        <dsp:cNvPr id="0" name=""/>
        <dsp:cNvSpPr/>
      </dsp:nvSpPr>
      <dsp:spPr>
        <a:xfrm rot="16200000">
          <a:off x="-1954840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Devices</a:t>
          </a:r>
        </a:p>
      </dsp:txBody>
      <dsp:txXfrm>
        <a:off x="-1954840" y="2867765"/>
        <a:ext cx="4390293" cy="334217"/>
      </dsp:txXfrm>
    </dsp:sp>
    <dsp:sp modelId="{32F8908F-7D17-4E3F-A2E9-8DB4B71F6FBE}">
      <dsp:nvSpPr>
        <dsp:cNvPr id="0" name=""/>
        <dsp:cNvSpPr/>
      </dsp:nvSpPr>
      <dsp:spPr>
        <a:xfrm>
          <a:off x="407415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29476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407415" y="839727"/>
        <a:ext cx="1664756" cy="4390293"/>
      </dsp:txXfrm>
    </dsp:sp>
    <dsp:sp modelId="{564E50B5-23EC-4211-8586-C44D00C148FD}">
      <dsp:nvSpPr>
        <dsp:cNvPr id="0" name=""/>
        <dsp:cNvSpPr/>
      </dsp:nvSpPr>
      <dsp:spPr>
        <a:xfrm>
          <a:off x="73198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39593-CE1C-46D9-B28A-842C71CAA8CB}">
      <dsp:nvSpPr>
        <dsp:cNvPr id="0" name=""/>
        <dsp:cNvSpPr/>
      </dsp:nvSpPr>
      <dsp:spPr>
        <a:xfrm rot="16200000">
          <a:off x="480616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 Management</a:t>
          </a:r>
        </a:p>
      </dsp:txBody>
      <dsp:txXfrm>
        <a:off x="480616" y="2867765"/>
        <a:ext cx="4390293" cy="334217"/>
      </dsp:txXfrm>
    </dsp:sp>
    <dsp:sp modelId="{951B0AC1-2526-46B4-A383-9A5B0D585F32}">
      <dsp:nvSpPr>
        <dsp:cNvPr id="0" name=""/>
        <dsp:cNvSpPr/>
      </dsp:nvSpPr>
      <dsp:spPr>
        <a:xfrm>
          <a:off x="2842872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29476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2842872" y="839727"/>
        <a:ext cx="1664756" cy="4390293"/>
      </dsp:txXfrm>
    </dsp:sp>
    <dsp:sp modelId="{396074C0-CA18-448F-8274-4AAF2B310196}">
      <dsp:nvSpPr>
        <dsp:cNvPr id="0" name=""/>
        <dsp:cNvSpPr/>
      </dsp:nvSpPr>
      <dsp:spPr>
        <a:xfrm>
          <a:off x="2508655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6E6CE-31F4-4C46-BB71-BA5872B46F9C}">
      <dsp:nvSpPr>
        <dsp:cNvPr id="0" name=""/>
        <dsp:cNvSpPr/>
      </dsp:nvSpPr>
      <dsp:spPr>
        <a:xfrm rot="16200000">
          <a:off x="2916074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Collect &amp; Store Data</a:t>
          </a:r>
        </a:p>
      </dsp:txBody>
      <dsp:txXfrm>
        <a:off x="2916074" y="2867765"/>
        <a:ext cx="4390293" cy="334217"/>
      </dsp:txXfrm>
    </dsp:sp>
    <dsp:sp modelId="{78D9C326-8A0C-427F-96A8-1E688FA09366}">
      <dsp:nvSpPr>
        <dsp:cNvPr id="0" name=""/>
        <dsp:cNvSpPr/>
      </dsp:nvSpPr>
      <dsp:spPr>
        <a:xfrm>
          <a:off x="5278329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29476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Large amount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Centralize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Storage options</a:t>
          </a:r>
        </a:p>
      </dsp:txBody>
      <dsp:txXfrm>
        <a:off x="5278329" y="839727"/>
        <a:ext cx="1664756" cy="4390293"/>
      </dsp:txXfrm>
    </dsp:sp>
    <dsp:sp modelId="{F7AE10C9-17C9-42A2-8D3B-0C0749971F34}">
      <dsp:nvSpPr>
        <dsp:cNvPr id="0" name=""/>
        <dsp:cNvSpPr/>
      </dsp:nvSpPr>
      <dsp:spPr>
        <a:xfrm>
          <a:off x="4944112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FE55B-6165-4C95-8B6C-239476AD0EFE}">
      <dsp:nvSpPr>
        <dsp:cNvPr id="0" name=""/>
        <dsp:cNvSpPr/>
      </dsp:nvSpPr>
      <dsp:spPr>
        <a:xfrm rot="16200000">
          <a:off x="5351531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 Data</a:t>
          </a:r>
        </a:p>
      </dsp:txBody>
      <dsp:txXfrm>
        <a:off x="5351531" y="2867765"/>
        <a:ext cx="4390293" cy="334217"/>
      </dsp:txXfrm>
    </dsp:sp>
    <dsp:sp modelId="{EB07B9B0-760E-49C0-BA19-29589EDFFE55}">
      <dsp:nvSpPr>
        <dsp:cNvPr id="0" name=""/>
        <dsp:cNvSpPr/>
      </dsp:nvSpPr>
      <dsp:spPr>
        <a:xfrm>
          <a:off x="7713786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29476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7713786" y="839727"/>
        <a:ext cx="1664756" cy="4390293"/>
      </dsp:txXfrm>
    </dsp:sp>
    <dsp:sp modelId="{26FE20DF-8895-4E31-84C0-97652BF116ED}">
      <dsp:nvSpPr>
        <dsp:cNvPr id="0" name=""/>
        <dsp:cNvSpPr/>
      </dsp:nvSpPr>
      <dsp:spPr>
        <a:xfrm>
          <a:off x="7379569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6E8FC-6B05-41E6-BC3A-024D71D92811}">
      <dsp:nvSpPr>
        <dsp:cNvPr id="0" name=""/>
        <dsp:cNvSpPr/>
      </dsp:nvSpPr>
      <dsp:spPr>
        <a:xfrm rot="16200000">
          <a:off x="7786988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Act on Data</a:t>
          </a:r>
        </a:p>
      </dsp:txBody>
      <dsp:txXfrm>
        <a:off x="7786988" y="2867765"/>
        <a:ext cx="4390293" cy="334217"/>
      </dsp:txXfrm>
    </dsp:sp>
    <dsp:sp modelId="{54E97AAC-CC97-45C7-9A28-7F49D28F7993}">
      <dsp:nvSpPr>
        <dsp:cNvPr id="0" name=""/>
        <dsp:cNvSpPr/>
      </dsp:nvSpPr>
      <dsp:spPr>
        <a:xfrm>
          <a:off x="10149244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29476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10149244" y="839727"/>
        <a:ext cx="1664756" cy="4390293"/>
      </dsp:txXfrm>
    </dsp:sp>
    <dsp:sp modelId="{E79C4724-F9D9-4F78-B37E-9A54B8F356EE}">
      <dsp:nvSpPr>
        <dsp:cNvPr id="0" name=""/>
        <dsp:cNvSpPr/>
      </dsp:nvSpPr>
      <dsp:spPr>
        <a:xfrm>
          <a:off x="9815026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AA124-5D1E-4DB5-8B20-4FAF9AFB7CAE}">
      <dsp:nvSpPr>
        <dsp:cNvPr id="0" name=""/>
        <dsp:cNvSpPr/>
      </dsp:nvSpPr>
      <dsp:spPr>
        <a:xfrm rot="16200000">
          <a:off x="-1954840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Devices</a:t>
          </a:r>
        </a:p>
      </dsp:txBody>
      <dsp:txXfrm>
        <a:off x="-1954840" y="2867765"/>
        <a:ext cx="4390293" cy="334217"/>
      </dsp:txXfrm>
    </dsp:sp>
    <dsp:sp modelId="{32F8908F-7D17-4E3F-A2E9-8DB4B71F6FBE}">
      <dsp:nvSpPr>
        <dsp:cNvPr id="0" name=""/>
        <dsp:cNvSpPr/>
      </dsp:nvSpPr>
      <dsp:spPr>
        <a:xfrm>
          <a:off x="407415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94761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407415" y="839727"/>
        <a:ext cx="1664756" cy="4390293"/>
      </dsp:txXfrm>
    </dsp:sp>
    <dsp:sp modelId="{564E50B5-23EC-4211-8586-C44D00C148FD}">
      <dsp:nvSpPr>
        <dsp:cNvPr id="0" name=""/>
        <dsp:cNvSpPr/>
      </dsp:nvSpPr>
      <dsp:spPr>
        <a:xfrm>
          <a:off x="73198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39593-CE1C-46D9-B28A-842C71CAA8CB}">
      <dsp:nvSpPr>
        <dsp:cNvPr id="0" name=""/>
        <dsp:cNvSpPr/>
      </dsp:nvSpPr>
      <dsp:spPr>
        <a:xfrm rot="16200000">
          <a:off x="480616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 Management</a:t>
          </a:r>
        </a:p>
      </dsp:txBody>
      <dsp:txXfrm>
        <a:off x="480616" y="2867765"/>
        <a:ext cx="4390293" cy="334217"/>
      </dsp:txXfrm>
    </dsp:sp>
    <dsp:sp modelId="{951B0AC1-2526-46B4-A383-9A5B0D585F32}">
      <dsp:nvSpPr>
        <dsp:cNvPr id="0" name=""/>
        <dsp:cNvSpPr/>
      </dsp:nvSpPr>
      <dsp:spPr>
        <a:xfrm>
          <a:off x="2842872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94761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2842872" y="839727"/>
        <a:ext cx="1664756" cy="4390293"/>
      </dsp:txXfrm>
    </dsp:sp>
    <dsp:sp modelId="{396074C0-CA18-448F-8274-4AAF2B310196}">
      <dsp:nvSpPr>
        <dsp:cNvPr id="0" name=""/>
        <dsp:cNvSpPr/>
      </dsp:nvSpPr>
      <dsp:spPr>
        <a:xfrm>
          <a:off x="2508655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6E6CE-31F4-4C46-BB71-BA5872B46F9C}">
      <dsp:nvSpPr>
        <dsp:cNvPr id="0" name=""/>
        <dsp:cNvSpPr/>
      </dsp:nvSpPr>
      <dsp:spPr>
        <a:xfrm rot="16200000">
          <a:off x="2916074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Collect &amp; Store Data</a:t>
          </a:r>
        </a:p>
      </dsp:txBody>
      <dsp:txXfrm>
        <a:off x="2916074" y="2867765"/>
        <a:ext cx="4390293" cy="334217"/>
      </dsp:txXfrm>
    </dsp:sp>
    <dsp:sp modelId="{78D9C326-8A0C-427F-96A8-1E688FA09366}">
      <dsp:nvSpPr>
        <dsp:cNvPr id="0" name=""/>
        <dsp:cNvSpPr/>
      </dsp:nvSpPr>
      <dsp:spPr>
        <a:xfrm>
          <a:off x="5278329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94761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5278329" y="839727"/>
        <a:ext cx="1664756" cy="4390293"/>
      </dsp:txXfrm>
    </dsp:sp>
    <dsp:sp modelId="{F7AE10C9-17C9-42A2-8D3B-0C0749971F34}">
      <dsp:nvSpPr>
        <dsp:cNvPr id="0" name=""/>
        <dsp:cNvSpPr/>
      </dsp:nvSpPr>
      <dsp:spPr>
        <a:xfrm>
          <a:off x="4944112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FE55B-6165-4C95-8B6C-239476AD0EFE}">
      <dsp:nvSpPr>
        <dsp:cNvPr id="0" name=""/>
        <dsp:cNvSpPr/>
      </dsp:nvSpPr>
      <dsp:spPr>
        <a:xfrm rot="16200000">
          <a:off x="5351531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 Data</a:t>
          </a:r>
        </a:p>
      </dsp:txBody>
      <dsp:txXfrm>
        <a:off x="5351531" y="2867765"/>
        <a:ext cx="4390293" cy="334217"/>
      </dsp:txXfrm>
    </dsp:sp>
    <dsp:sp modelId="{EB07B9B0-760E-49C0-BA19-29589EDFFE55}">
      <dsp:nvSpPr>
        <dsp:cNvPr id="0" name=""/>
        <dsp:cNvSpPr/>
      </dsp:nvSpPr>
      <dsp:spPr>
        <a:xfrm>
          <a:off x="7713786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94761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Real-time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Machine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Visualizations</a:t>
          </a:r>
        </a:p>
      </dsp:txBody>
      <dsp:txXfrm>
        <a:off x="7713786" y="839727"/>
        <a:ext cx="1664756" cy="4390293"/>
      </dsp:txXfrm>
    </dsp:sp>
    <dsp:sp modelId="{26FE20DF-8895-4E31-84C0-97652BF116ED}">
      <dsp:nvSpPr>
        <dsp:cNvPr id="0" name=""/>
        <dsp:cNvSpPr/>
      </dsp:nvSpPr>
      <dsp:spPr>
        <a:xfrm>
          <a:off x="7379569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6E8FC-6B05-41E6-BC3A-024D71D92811}">
      <dsp:nvSpPr>
        <dsp:cNvPr id="0" name=""/>
        <dsp:cNvSpPr/>
      </dsp:nvSpPr>
      <dsp:spPr>
        <a:xfrm rot="16200000">
          <a:off x="7786988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Act on Data</a:t>
          </a:r>
        </a:p>
      </dsp:txBody>
      <dsp:txXfrm>
        <a:off x="7786988" y="2867765"/>
        <a:ext cx="4390293" cy="334217"/>
      </dsp:txXfrm>
    </dsp:sp>
    <dsp:sp modelId="{54E97AAC-CC97-45C7-9A28-7F49D28F7993}">
      <dsp:nvSpPr>
        <dsp:cNvPr id="0" name=""/>
        <dsp:cNvSpPr/>
      </dsp:nvSpPr>
      <dsp:spPr>
        <a:xfrm>
          <a:off x="10149244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94761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10149244" y="839727"/>
        <a:ext cx="1664756" cy="4390293"/>
      </dsp:txXfrm>
    </dsp:sp>
    <dsp:sp modelId="{E79C4724-F9D9-4F78-B37E-9A54B8F356EE}">
      <dsp:nvSpPr>
        <dsp:cNvPr id="0" name=""/>
        <dsp:cNvSpPr/>
      </dsp:nvSpPr>
      <dsp:spPr>
        <a:xfrm>
          <a:off x="9815026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AA124-5D1E-4DB5-8B20-4FAF9AFB7CAE}">
      <dsp:nvSpPr>
        <dsp:cNvPr id="0" name=""/>
        <dsp:cNvSpPr/>
      </dsp:nvSpPr>
      <dsp:spPr>
        <a:xfrm rot="16200000">
          <a:off x="-1954840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Devices</a:t>
          </a:r>
        </a:p>
      </dsp:txBody>
      <dsp:txXfrm>
        <a:off x="-1954840" y="2867765"/>
        <a:ext cx="4390293" cy="334217"/>
      </dsp:txXfrm>
    </dsp:sp>
    <dsp:sp modelId="{32F8908F-7D17-4E3F-A2E9-8DB4B71F6FBE}">
      <dsp:nvSpPr>
        <dsp:cNvPr id="0" name=""/>
        <dsp:cNvSpPr/>
      </dsp:nvSpPr>
      <dsp:spPr>
        <a:xfrm>
          <a:off x="407415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29476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407415" y="839727"/>
        <a:ext cx="1664756" cy="4390293"/>
      </dsp:txXfrm>
    </dsp:sp>
    <dsp:sp modelId="{564E50B5-23EC-4211-8586-C44D00C148FD}">
      <dsp:nvSpPr>
        <dsp:cNvPr id="0" name=""/>
        <dsp:cNvSpPr/>
      </dsp:nvSpPr>
      <dsp:spPr>
        <a:xfrm>
          <a:off x="73198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39593-CE1C-46D9-B28A-842C71CAA8CB}">
      <dsp:nvSpPr>
        <dsp:cNvPr id="0" name=""/>
        <dsp:cNvSpPr/>
      </dsp:nvSpPr>
      <dsp:spPr>
        <a:xfrm rot="16200000">
          <a:off x="480616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 Management</a:t>
          </a:r>
        </a:p>
      </dsp:txBody>
      <dsp:txXfrm>
        <a:off x="480616" y="2867765"/>
        <a:ext cx="4390293" cy="334217"/>
      </dsp:txXfrm>
    </dsp:sp>
    <dsp:sp modelId="{951B0AC1-2526-46B4-A383-9A5B0D585F32}">
      <dsp:nvSpPr>
        <dsp:cNvPr id="0" name=""/>
        <dsp:cNvSpPr/>
      </dsp:nvSpPr>
      <dsp:spPr>
        <a:xfrm>
          <a:off x="2842872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29476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2842872" y="839727"/>
        <a:ext cx="1664756" cy="4390293"/>
      </dsp:txXfrm>
    </dsp:sp>
    <dsp:sp modelId="{396074C0-CA18-448F-8274-4AAF2B310196}">
      <dsp:nvSpPr>
        <dsp:cNvPr id="0" name=""/>
        <dsp:cNvSpPr/>
      </dsp:nvSpPr>
      <dsp:spPr>
        <a:xfrm>
          <a:off x="2508655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6E6CE-31F4-4C46-BB71-BA5872B46F9C}">
      <dsp:nvSpPr>
        <dsp:cNvPr id="0" name=""/>
        <dsp:cNvSpPr/>
      </dsp:nvSpPr>
      <dsp:spPr>
        <a:xfrm rot="16200000">
          <a:off x="2916074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Collect &amp; Store Data</a:t>
          </a:r>
        </a:p>
      </dsp:txBody>
      <dsp:txXfrm>
        <a:off x="2916074" y="2867765"/>
        <a:ext cx="4390293" cy="334217"/>
      </dsp:txXfrm>
    </dsp:sp>
    <dsp:sp modelId="{78D9C326-8A0C-427F-96A8-1E688FA09366}">
      <dsp:nvSpPr>
        <dsp:cNvPr id="0" name=""/>
        <dsp:cNvSpPr/>
      </dsp:nvSpPr>
      <dsp:spPr>
        <a:xfrm>
          <a:off x="5278329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29476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5278329" y="839727"/>
        <a:ext cx="1664756" cy="4390293"/>
      </dsp:txXfrm>
    </dsp:sp>
    <dsp:sp modelId="{F7AE10C9-17C9-42A2-8D3B-0C0749971F34}">
      <dsp:nvSpPr>
        <dsp:cNvPr id="0" name=""/>
        <dsp:cNvSpPr/>
      </dsp:nvSpPr>
      <dsp:spPr>
        <a:xfrm>
          <a:off x="4944112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FE55B-6165-4C95-8B6C-239476AD0EFE}">
      <dsp:nvSpPr>
        <dsp:cNvPr id="0" name=""/>
        <dsp:cNvSpPr/>
      </dsp:nvSpPr>
      <dsp:spPr>
        <a:xfrm rot="16200000">
          <a:off x="5351531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 Data</a:t>
          </a:r>
        </a:p>
      </dsp:txBody>
      <dsp:txXfrm>
        <a:off x="5351531" y="2867765"/>
        <a:ext cx="4390293" cy="334217"/>
      </dsp:txXfrm>
    </dsp:sp>
    <dsp:sp modelId="{EB07B9B0-760E-49C0-BA19-29589EDFFE55}">
      <dsp:nvSpPr>
        <dsp:cNvPr id="0" name=""/>
        <dsp:cNvSpPr/>
      </dsp:nvSpPr>
      <dsp:spPr>
        <a:xfrm>
          <a:off x="7713786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29476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7713786" y="839727"/>
        <a:ext cx="1664756" cy="4390293"/>
      </dsp:txXfrm>
    </dsp:sp>
    <dsp:sp modelId="{26FE20DF-8895-4E31-84C0-97652BF116ED}">
      <dsp:nvSpPr>
        <dsp:cNvPr id="0" name=""/>
        <dsp:cNvSpPr/>
      </dsp:nvSpPr>
      <dsp:spPr>
        <a:xfrm>
          <a:off x="7379569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6E8FC-6B05-41E6-BC3A-024D71D92811}">
      <dsp:nvSpPr>
        <dsp:cNvPr id="0" name=""/>
        <dsp:cNvSpPr/>
      </dsp:nvSpPr>
      <dsp:spPr>
        <a:xfrm rot="16200000">
          <a:off x="7786988" y="2867765"/>
          <a:ext cx="4390293" cy="33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761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Act on Data</a:t>
          </a:r>
        </a:p>
      </dsp:txBody>
      <dsp:txXfrm>
        <a:off x="7786988" y="2867765"/>
        <a:ext cx="4390293" cy="334217"/>
      </dsp:txXfrm>
    </dsp:sp>
    <dsp:sp modelId="{54E97AAC-CC97-45C7-9A28-7F49D28F7993}">
      <dsp:nvSpPr>
        <dsp:cNvPr id="0" name=""/>
        <dsp:cNvSpPr/>
      </dsp:nvSpPr>
      <dsp:spPr>
        <a:xfrm>
          <a:off x="10149244" y="839727"/>
          <a:ext cx="1664756" cy="4390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294761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Insights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Predictive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Reactive</a:t>
          </a:r>
        </a:p>
      </dsp:txBody>
      <dsp:txXfrm>
        <a:off x="10149244" y="839727"/>
        <a:ext cx="1664756" cy="4390293"/>
      </dsp:txXfrm>
    </dsp:sp>
    <dsp:sp modelId="{E79C4724-F9D9-4F78-B37E-9A54B8F356EE}">
      <dsp:nvSpPr>
        <dsp:cNvPr id="0" name=""/>
        <dsp:cNvSpPr/>
      </dsp:nvSpPr>
      <dsp:spPr>
        <a:xfrm>
          <a:off x="9815026" y="398560"/>
          <a:ext cx="668434" cy="66843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AA124-5D1E-4DB5-8B20-4FAF9AFB7CAE}">
      <dsp:nvSpPr>
        <dsp:cNvPr id="0" name=""/>
        <dsp:cNvSpPr/>
      </dsp:nvSpPr>
      <dsp:spPr>
        <a:xfrm rot="16200000">
          <a:off x="-1505234" y="2284347"/>
          <a:ext cx="3480308" cy="333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240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Devices</a:t>
          </a:r>
        </a:p>
      </dsp:txBody>
      <dsp:txXfrm>
        <a:off x="-1505234" y="2284347"/>
        <a:ext cx="3480308" cy="333626"/>
      </dsp:txXfrm>
    </dsp:sp>
    <dsp:sp modelId="{32F8908F-7D17-4E3F-A2E9-8DB4B71F6FBE}">
      <dsp:nvSpPr>
        <dsp:cNvPr id="0" name=""/>
        <dsp:cNvSpPr/>
      </dsp:nvSpPr>
      <dsp:spPr>
        <a:xfrm>
          <a:off x="401732" y="711006"/>
          <a:ext cx="1661812" cy="3480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94240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Large #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Different Types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Diverse locations</a:t>
          </a:r>
        </a:p>
      </dsp:txBody>
      <dsp:txXfrm>
        <a:off x="401732" y="711006"/>
        <a:ext cx="1661812" cy="3480308"/>
      </dsp:txXfrm>
    </dsp:sp>
    <dsp:sp modelId="{564E50B5-23EC-4211-8586-C44D00C148FD}">
      <dsp:nvSpPr>
        <dsp:cNvPr id="0" name=""/>
        <dsp:cNvSpPr/>
      </dsp:nvSpPr>
      <dsp:spPr>
        <a:xfrm>
          <a:off x="68106" y="270619"/>
          <a:ext cx="667252" cy="66725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39593-CE1C-46D9-B28A-842C71CAA8CB}">
      <dsp:nvSpPr>
        <dsp:cNvPr id="0" name=""/>
        <dsp:cNvSpPr/>
      </dsp:nvSpPr>
      <dsp:spPr>
        <a:xfrm rot="16200000">
          <a:off x="933652" y="2284347"/>
          <a:ext cx="3480308" cy="333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240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Device Management</a:t>
          </a:r>
        </a:p>
      </dsp:txBody>
      <dsp:txXfrm>
        <a:off x="933652" y="2284347"/>
        <a:ext cx="3480308" cy="333626"/>
      </dsp:txXfrm>
    </dsp:sp>
    <dsp:sp modelId="{951B0AC1-2526-46B4-A383-9A5B0D585F32}">
      <dsp:nvSpPr>
        <dsp:cNvPr id="0" name=""/>
        <dsp:cNvSpPr/>
      </dsp:nvSpPr>
      <dsp:spPr>
        <a:xfrm>
          <a:off x="2840619" y="711006"/>
          <a:ext cx="1661812" cy="3480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94240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Monitoring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OTA Updates</a:t>
          </a:r>
        </a:p>
      </dsp:txBody>
      <dsp:txXfrm>
        <a:off x="2840619" y="711006"/>
        <a:ext cx="1661812" cy="3480308"/>
      </dsp:txXfrm>
    </dsp:sp>
    <dsp:sp modelId="{396074C0-CA18-448F-8274-4AAF2B310196}">
      <dsp:nvSpPr>
        <dsp:cNvPr id="0" name=""/>
        <dsp:cNvSpPr/>
      </dsp:nvSpPr>
      <dsp:spPr>
        <a:xfrm>
          <a:off x="2506993" y="270619"/>
          <a:ext cx="667252" cy="66725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6E6CE-31F4-4C46-BB71-BA5872B46F9C}">
      <dsp:nvSpPr>
        <dsp:cNvPr id="0" name=""/>
        <dsp:cNvSpPr/>
      </dsp:nvSpPr>
      <dsp:spPr>
        <a:xfrm rot="16200000">
          <a:off x="3372539" y="2284347"/>
          <a:ext cx="3480308" cy="333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240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Collect &amp; Store Data</a:t>
          </a:r>
        </a:p>
      </dsp:txBody>
      <dsp:txXfrm>
        <a:off x="3372539" y="2284347"/>
        <a:ext cx="3480308" cy="333626"/>
      </dsp:txXfrm>
    </dsp:sp>
    <dsp:sp modelId="{78D9C326-8A0C-427F-96A8-1E688FA09366}">
      <dsp:nvSpPr>
        <dsp:cNvPr id="0" name=""/>
        <dsp:cNvSpPr/>
      </dsp:nvSpPr>
      <dsp:spPr>
        <a:xfrm>
          <a:off x="5279506" y="711006"/>
          <a:ext cx="1661812" cy="3480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94240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Large amount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Centralize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Storage options</a:t>
          </a:r>
        </a:p>
      </dsp:txBody>
      <dsp:txXfrm>
        <a:off x="5279506" y="711006"/>
        <a:ext cx="1661812" cy="3480308"/>
      </dsp:txXfrm>
    </dsp:sp>
    <dsp:sp modelId="{F7AE10C9-17C9-42A2-8D3B-0C0749971F34}">
      <dsp:nvSpPr>
        <dsp:cNvPr id="0" name=""/>
        <dsp:cNvSpPr/>
      </dsp:nvSpPr>
      <dsp:spPr>
        <a:xfrm>
          <a:off x="4945880" y="270619"/>
          <a:ext cx="667252" cy="66725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FE55B-6165-4C95-8B6C-239476AD0EFE}">
      <dsp:nvSpPr>
        <dsp:cNvPr id="0" name=""/>
        <dsp:cNvSpPr/>
      </dsp:nvSpPr>
      <dsp:spPr>
        <a:xfrm rot="16200000">
          <a:off x="5811425" y="2284347"/>
          <a:ext cx="3480308" cy="333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240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 Data</a:t>
          </a:r>
        </a:p>
      </dsp:txBody>
      <dsp:txXfrm>
        <a:off x="5811425" y="2284347"/>
        <a:ext cx="3480308" cy="333626"/>
      </dsp:txXfrm>
    </dsp:sp>
    <dsp:sp modelId="{EB07B9B0-760E-49C0-BA19-29589EDFFE55}">
      <dsp:nvSpPr>
        <dsp:cNvPr id="0" name=""/>
        <dsp:cNvSpPr/>
      </dsp:nvSpPr>
      <dsp:spPr>
        <a:xfrm>
          <a:off x="7718393" y="711006"/>
          <a:ext cx="1661812" cy="3480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94240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Real-time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Machine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Visualizations</a:t>
          </a:r>
        </a:p>
      </dsp:txBody>
      <dsp:txXfrm>
        <a:off x="7718393" y="711006"/>
        <a:ext cx="1661812" cy="3480308"/>
      </dsp:txXfrm>
    </dsp:sp>
    <dsp:sp modelId="{26FE20DF-8895-4E31-84C0-97652BF116ED}">
      <dsp:nvSpPr>
        <dsp:cNvPr id="0" name=""/>
        <dsp:cNvSpPr/>
      </dsp:nvSpPr>
      <dsp:spPr>
        <a:xfrm>
          <a:off x="7384767" y="270619"/>
          <a:ext cx="667252" cy="66725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6E8FC-6B05-41E6-BC3A-024D71D92811}">
      <dsp:nvSpPr>
        <dsp:cNvPr id="0" name=""/>
        <dsp:cNvSpPr/>
      </dsp:nvSpPr>
      <dsp:spPr>
        <a:xfrm rot="16200000">
          <a:off x="8250312" y="2284347"/>
          <a:ext cx="3480308" cy="333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4240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Act on Data</a:t>
          </a:r>
        </a:p>
      </dsp:txBody>
      <dsp:txXfrm>
        <a:off x="8250312" y="2284347"/>
        <a:ext cx="3480308" cy="333626"/>
      </dsp:txXfrm>
    </dsp:sp>
    <dsp:sp modelId="{54E97AAC-CC97-45C7-9A28-7F49D28F7993}">
      <dsp:nvSpPr>
        <dsp:cNvPr id="0" name=""/>
        <dsp:cNvSpPr/>
      </dsp:nvSpPr>
      <dsp:spPr>
        <a:xfrm>
          <a:off x="10157280" y="711006"/>
          <a:ext cx="1661812" cy="34803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294240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Insights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Predictive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Reactive</a:t>
          </a:r>
        </a:p>
      </dsp:txBody>
      <dsp:txXfrm>
        <a:off x="10157280" y="711006"/>
        <a:ext cx="1661812" cy="3480308"/>
      </dsp:txXfrm>
    </dsp:sp>
    <dsp:sp modelId="{E79C4724-F9D9-4F78-B37E-9A54B8F356EE}">
      <dsp:nvSpPr>
        <dsp:cNvPr id="0" name=""/>
        <dsp:cNvSpPr/>
      </dsp:nvSpPr>
      <dsp:spPr>
        <a:xfrm>
          <a:off x="9823654" y="270619"/>
          <a:ext cx="667252" cy="66725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5BE9E-D26D-4C2A-8164-E8A18ACE3E87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8CE57-476E-4A4A-88EB-4DB968F99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0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50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Device, Device management, collect/store data, analyze data, act on the data</a:t>
            </a:r>
          </a:p>
          <a:p>
            <a:endParaRPr lang="en-US" dirty="0"/>
          </a:p>
          <a:p>
            <a:r>
              <a:rPr lang="en-US" dirty="0"/>
              <a:t>Device can be</a:t>
            </a:r>
            <a:r>
              <a:rPr lang="en-US" baseline="0" dirty="0"/>
              <a:t> single sensor or gateway device</a:t>
            </a:r>
            <a:endParaRPr lang="en-US" dirty="0"/>
          </a:p>
          <a:p>
            <a:r>
              <a:rPr lang="en-US" dirty="0"/>
              <a:t>Not</a:t>
            </a:r>
            <a:r>
              <a:rPr lang="en-US" baseline="0" dirty="0"/>
              <a:t> just one device…</a:t>
            </a:r>
          </a:p>
          <a:p>
            <a:endParaRPr lang="en-US" baseline="0" dirty="0"/>
          </a:p>
          <a:p>
            <a:r>
              <a:rPr lang="en-US" baseline="0" dirty="0"/>
              <a:t>Device management = monitor, secure, OTA updates</a:t>
            </a:r>
          </a:p>
          <a:p>
            <a:endParaRPr lang="en-US" baseline="0" dirty="0"/>
          </a:p>
          <a:p>
            <a:r>
              <a:rPr lang="en-US" baseline="0" dirty="0"/>
              <a:t>Large amounts of data</a:t>
            </a:r>
          </a:p>
          <a:p>
            <a:endParaRPr lang="en-US" baseline="0" dirty="0"/>
          </a:p>
          <a:p>
            <a:r>
              <a:rPr lang="en-US" baseline="0" dirty="0"/>
              <a:t>Analyze in real-time (Azure Stream Analytics)</a:t>
            </a:r>
          </a:p>
          <a:p>
            <a:endParaRPr lang="en-US" baseline="0" dirty="0"/>
          </a:p>
          <a:p>
            <a:r>
              <a:rPr lang="en-US" baseline="0" dirty="0"/>
              <a:t>Turning the data into actionable business intelligence (machine learning and Cloud makes it possible)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56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21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Simplified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78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86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3.3V vs 5V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1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46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Encourage you to pick up a maker kit</a:t>
            </a:r>
          </a:p>
          <a:p>
            <a:r>
              <a:rPr lang="en-US" baseline="0" dirty="0"/>
              <a:t>$100-$150 includes dev board and array of sensors</a:t>
            </a:r>
          </a:p>
          <a:p>
            <a:r>
              <a:rPr lang="en-US" baseline="0" dirty="0"/>
              <a:t>Come to a Meetup</a:t>
            </a:r>
          </a:p>
          <a:p>
            <a:r>
              <a:rPr lang="en-US" baseline="0" dirty="0"/>
              <a:t>Reach out to me on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48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MS PGothic" panose="020B0600070205080204" pitchFamily="34" charset="-128"/>
                <a:cs typeface="ＭＳ Ｐゴシック" charset="0"/>
              </a:rPr>
              <a:t>IoT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MS PGothic" panose="020B0600070205080204" pitchFamily="34" charset="-128"/>
                <a:cs typeface="ＭＳ Ｐゴシック" charset="0"/>
              </a:rPr>
              <a:t> is…</a:t>
            </a:r>
          </a:p>
          <a:p>
            <a:pPr marL="0" marR="0" indent="0" algn="l" defTabSz="9318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Segoe UI Light" pitchFamily="34" charset="0"/>
              <a:ea typeface="MS PGothic" panose="020B0600070205080204" pitchFamily="34" charset="-128"/>
              <a:cs typeface="ＭＳ Ｐゴシック" charset="0"/>
            </a:endParaRPr>
          </a:p>
          <a:p>
            <a:pPr marL="0" marR="0" indent="0" algn="l" defTabSz="9318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MS PGothic" panose="020B0600070205080204" pitchFamily="34" charset="-128"/>
                <a:cs typeface="ＭＳ Ｐゴシック" charset="0"/>
              </a:rPr>
              <a:t>Next wave of innovation driven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MS PGothic" panose="020B0600070205080204" pitchFamily="34" charset="-128"/>
                <a:cs typeface="ＭＳ Ｐゴシック" charset="0"/>
              </a:rPr>
              <a:t> by</a:t>
            </a:r>
            <a:endParaRPr lang="en-US" sz="1200" b="0" i="0" kern="1200" dirty="0">
              <a:solidFill>
                <a:schemeClr val="tx1"/>
              </a:solidFill>
              <a:effectLst/>
              <a:latin typeface="Segoe UI Light" pitchFamily="34" charset="0"/>
              <a:ea typeface="MS PGothic" panose="020B0600070205080204" pitchFamily="34" charset="-128"/>
              <a:cs typeface="ＭＳ Ｐゴシック" charset="0"/>
            </a:endParaRPr>
          </a:p>
          <a:p>
            <a:endParaRPr lang="en-US" dirty="0"/>
          </a:p>
          <a:p>
            <a:r>
              <a:rPr lang="en-US" dirty="0"/>
              <a:t>Inexpensive</a:t>
            </a:r>
            <a:r>
              <a:rPr lang="en-US" baseline="0" dirty="0"/>
              <a:t>, accessible hardware</a:t>
            </a:r>
          </a:p>
          <a:p>
            <a:r>
              <a:rPr lang="en-US" baseline="0" dirty="0"/>
              <a:t>Ubiquitous internet access</a:t>
            </a:r>
          </a:p>
          <a:p>
            <a:r>
              <a:rPr lang="en-US" baseline="0" dirty="0"/>
              <a:t>Cloud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0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MS PGothic" panose="020B0600070205080204" pitchFamily="34" charset="-128"/>
                <a:cs typeface="ＭＳ Ｐゴシック" charset="0"/>
              </a:rPr>
              <a:t>Gartner, Inc. forecasts that 6.4 billion connected things will be in use worldwide in 2016, up 30 percent from 2015, and will reach 20.8 billion by 2020. </a:t>
            </a:r>
          </a:p>
          <a:p>
            <a:pPr marL="0" marR="0" indent="0" algn="l" defTabSz="9318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MS PGothic" panose="020B0600070205080204" pitchFamily="34" charset="-128"/>
                <a:cs typeface="ＭＳ Ｐゴシック" charset="0"/>
              </a:rPr>
              <a:t>This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MS PGothic" panose="020B0600070205080204" pitchFamily="34" charset="-128"/>
                <a:cs typeface="ＭＳ Ｐゴシック" charset="0"/>
              </a:rPr>
              <a:t> year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MS PGothic" panose="020B0600070205080204" pitchFamily="34" charset="-128"/>
                <a:cs typeface="ＭＳ Ｐゴシック" charset="0"/>
              </a:rPr>
              <a:t>5.5 million new things will get connected every day.</a:t>
            </a:r>
          </a:p>
          <a:p>
            <a:pPr marL="0" marR="0" indent="0" algn="l" defTabSz="9318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Segoe UI Light" pitchFamily="34" charset="0"/>
              <a:ea typeface="MS PGothic" panose="020B0600070205080204" pitchFamily="34" charset="-128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MS PGothic" panose="020B0600070205080204" pitchFamily="34" charset="-128"/>
              </a:rPr>
              <a:t>Huge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MS PGothic" panose="020B0600070205080204" pitchFamily="34" charset="-128"/>
              </a:rPr>
              <a:t> business opportunity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 both in the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</a:rPr>
              <a:t>IoT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 space and transforming existing companies by using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</a:rPr>
              <a:t>IoT</a:t>
            </a: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Great opportunity for us as software developers to get involved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84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= Particle</a:t>
            </a:r>
          </a:p>
          <a:p>
            <a:r>
              <a:rPr lang="en-US" dirty="0"/>
              <a:t>Full featured = Microsoft Azure </a:t>
            </a:r>
            <a:r>
              <a:rPr lang="en-US" dirty="0" err="1"/>
              <a:t>IoT</a:t>
            </a:r>
            <a:r>
              <a:rPr lang="en-US" dirty="0"/>
              <a:t>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33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as a temperature sensor or as complex as</a:t>
            </a:r>
            <a:r>
              <a:rPr lang="en-US" baseline="0" dirty="0"/>
              <a:t> real-time telemetry data from manufacturing facilities around the world</a:t>
            </a:r>
          </a:p>
          <a:p>
            <a:endParaRPr lang="en-US" baseline="0" dirty="0"/>
          </a:p>
          <a:p>
            <a:r>
              <a:rPr lang="en-US" baseline="0" dirty="0"/>
              <a:t>All major chip manufacturers are developing new products and positioning existing for the </a:t>
            </a:r>
            <a:r>
              <a:rPr lang="en-US" baseline="0" dirty="0" err="1"/>
              <a:t>IoT</a:t>
            </a:r>
            <a:r>
              <a:rPr lang="en-US" baseline="0" dirty="0"/>
              <a:t> market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19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Device, Device management, collect/store data, analyze data, act on the data</a:t>
            </a:r>
          </a:p>
          <a:p>
            <a:endParaRPr lang="en-US" dirty="0"/>
          </a:p>
          <a:p>
            <a:r>
              <a:rPr lang="en-US" dirty="0"/>
              <a:t>Device can be</a:t>
            </a:r>
            <a:r>
              <a:rPr lang="en-US" baseline="0" dirty="0"/>
              <a:t> single sensor or gateway device</a:t>
            </a:r>
            <a:endParaRPr lang="en-US" dirty="0"/>
          </a:p>
          <a:p>
            <a:r>
              <a:rPr lang="en-US" dirty="0"/>
              <a:t>Not</a:t>
            </a:r>
            <a:r>
              <a:rPr lang="en-US" baseline="0" dirty="0"/>
              <a:t> just one device…</a:t>
            </a:r>
          </a:p>
          <a:p>
            <a:endParaRPr lang="en-US" baseline="0" dirty="0"/>
          </a:p>
          <a:p>
            <a:r>
              <a:rPr lang="en-US" baseline="0" dirty="0"/>
              <a:t>Device management = monitor, secure, OTA updates</a:t>
            </a:r>
          </a:p>
          <a:p>
            <a:endParaRPr lang="en-US" baseline="0" dirty="0"/>
          </a:p>
          <a:p>
            <a:r>
              <a:rPr lang="en-US" baseline="0" dirty="0"/>
              <a:t>Large amounts of data</a:t>
            </a:r>
          </a:p>
          <a:p>
            <a:endParaRPr lang="en-US" baseline="0" dirty="0"/>
          </a:p>
          <a:p>
            <a:r>
              <a:rPr lang="en-US" baseline="0" dirty="0"/>
              <a:t>Analyze in real-time (Azure Stream Analytics)</a:t>
            </a:r>
          </a:p>
          <a:p>
            <a:endParaRPr lang="en-US" baseline="0" dirty="0"/>
          </a:p>
          <a:p>
            <a:r>
              <a:rPr lang="en-US" baseline="0" dirty="0"/>
              <a:t>Turning the data into actionable business intelligence (machine learning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Cloud makes it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8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Device, Device management, collect/store data, analyze data, act on the data</a:t>
            </a:r>
          </a:p>
          <a:p>
            <a:endParaRPr lang="en-US" dirty="0"/>
          </a:p>
          <a:p>
            <a:r>
              <a:rPr lang="en-US" dirty="0"/>
              <a:t>Device can be</a:t>
            </a:r>
            <a:r>
              <a:rPr lang="en-US" baseline="0" dirty="0"/>
              <a:t> single sensor or gateway device</a:t>
            </a:r>
            <a:endParaRPr lang="en-US" dirty="0"/>
          </a:p>
          <a:p>
            <a:r>
              <a:rPr lang="en-US" dirty="0"/>
              <a:t>Not</a:t>
            </a:r>
            <a:r>
              <a:rPr lang="en-US" baseline="0" dirty="0"/>
              <a:t> just one device…</a:t>
            </a:r>
          </a:p>
          <a:p>
            <a:endParaRPr lang="en-US" baseline="0" dirty="0"/>
          </a:p>
          <a:p>
            <a:r>
              <a:rPr lang="en-US" baseline="0" dirty="0"/>
              <a:t>Device management = monitor, secure, OTA updates</a:t>
            </a:r>
          </a:p>
          <a:p>
            <a:endParaRPr lang="en-US" baseline="0" dirty="0"/>
          </a:p>
          <a:p>
            <a:r>
              <a:rPr lang="en-US" baseline="0" dirty="0"/>
              <a:t>Large amounts of data</a:t>
            </a:r>
          </a:p>
          <a:p>
            <a:endParaRPr lang="en-US" baseline="0" dirty="0"/>
          </a:p>
          <a:p>
            <a:r>
              <a:rPr lang="en-US" baseline="0" dirty="0"/>
              <a:t>Analyze in real-time (Azure Stream Analytics)</a:t>
            </a:r>
          </a:p>
          <a:p>
            <a:endParaRPr lang="en-US" baseline="0" dirty="0"/>
          </a:p>
          <a:p>
            <a:r>
              <a:rPr lang="en-US" baseline="0" dirty="0"/>
              <a:t>Turning the data into actionable business intelligence (machine learning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Cloud makes it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6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Device, Device management, collect/store data, analyze data, act on the data</a:t>
            </a:r>
          </a:p>
          <a:p>
            <a:endParaRPr lang="en-US" dirty="0"/>
          </a:p>
          <a:p>
            <a:r>
              <a:rPr lang="en-US" dirty="0"/>
              <a:t>Device can be</a:t>
            </a:r>
            <a:r>
              <a:rPr lang="en-US" baseline="0" dirty="0"/>
              <a:t> single sensor or gateway device</a:t>
            </a:r>
            <a:endParaRPr lang="en-US" dirty="0"/>
          </a:p>
          <a:p>
            <a:r>
              <a:rPr lang="en-US" dirty="0"/>
              <a:t>Not</a:t>
            </a:r>
            <a:r>
              <a:rPr lang="en-US" baseline="0" dirty="0"/>
              <a:t> just one device…</a:t>
            </a:r>
          </a:p>
          <a:p>
            <a:endParaRPr lang="en-US" baseline="0" dirty="0"/>
          </a:p>
          <a:p>
            <a:r>
              <a:rPr lang="en-US" baseline="0" dirty="0"/>
              <a:t>Device management = monitor, secure, OTA updates</a:t>
            </a:r>
          </a:p>
          <a:p>
            <a:endParaRPr lang="en-US" baseline="0" dirty="0"/>
          </a:p>
          <a:p>
            <a:r>
              <a:rPr lang="en-US" baseline="0" dirty="0"/>
              <a:t>Large amounts of data</a:t>
            </a:r>
          </a:p>
          <a:p>
            <a:endParaRPr lang="en-US" baseline="0" dirty="0"/>
          </a:p>
          <a:p>
            <a:r>
              <a:rPr lang="en-US" baseline="0" dirty="0"/>
              <a:t>Analyze in real-time (Azure Stream Analytics)</a:t>
            </a:r>
          </a:p>
          <a:p>
            <a:endParaRPr lang="en-US" baseline="0" dirty="0"/>
          </a:p>
          <a:p>
            <a:r>
              <a:rPr lang="en-US" baseline="0" dirty="0"/>
              <a:t>Turning the data into actionable business intelligence (machine learning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Cloud makes it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7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Device, Device management, collect/store data, analyze data, act on the data</a:t>
            </a:r>
          </a:p>
          <a:p>
            <a:endParaRPr lang="en-US" dirty="0"/>
          </a:p>
          <a:p>
            <a:r>
              <a:rPr lang="en-US" dirty="0"/>
              <a:t>Device can be</a:t>
            </a:r>
            <a:r>
              <a:rPr lang="en-US" baseline="0" dirty="0"/>
              <a:t> single sensor or gateway device</a:t>
            </a:r>
            <a:endParaRPr lang="en-US" dirty="0"/>
          </a:p>
          <a:p>
            <a:r>
              <a:rPr lang="en-US" dirty="0"/>
              <a:t>Not</a:t>
            </a:r>
            <a:r>
              <a:rPr lang="en-US" baseline="0" dirty="0"/>
              <a:t> just one device…</a:t>
            </a:r>
          </a:p>
          <a:p>
            <a:endParaRPr lang="en-US" baseline="0" dirty="0"/>
          </a:p>
          <a:p>
            <a:r>
              <a:rPr lang="en-US" baseline="0" dirty="0"/>
              <a:t>Device management = monitor, secure, OTA updates</a:t>
            </a:r>
          </a:p>
          <a:p>
            <a:endParaRPr lang="en-US" baseline="0" dirty="0"/>
          </a:p>
          <a:p>
            <a:r>
              <a:rPr lang="en-US" baseline="0" dirty="0"/>
              <a:t>Large amounts of data</a:t>
            </a:r>
          </a:p>
          <a:p>
            <a:endParaRPr lang="en-US" baseline="0" dirty="0"/>
          </a:p>
          <a:p>
            <a:r>
              <a:rPr lang="en-US" baseline="0" dirty="0"/>
              <a:t>Analyze in real-time (Azure Stream Analytics)</a:t>
            </a:r>
          </a:p>
          <a:p>
            <a:endParaRPr lang="en-US" baseline="0" dirty="0"/>
          </a:p>
          <a:p>
            <a:r>
              <a:rPr lang="en-US" baseline="0" dirty="0"/>
              <a:t>Turning the data into actionable business intelligence (machine learning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Cloud makes it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8CE57-476E-4A4A-88EB-4DB968F99F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62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3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0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2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6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99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34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0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5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2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6C92-B0FC-4A6C-89E7-E23A0FE2319D}" type="datetimeFigureOut">
              <a:rPr lang="en-US" smtClean="0"/>
              <a:t>10/29/2016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B7B55-0062-4422-885A-572A522C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2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www.meetup.com/Hackster-Raleigh/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4.png"/><Relationship Id="rId4" Type="http://schemas.openxmlformats.org/officeDocument/2006/relationships/hyperlink" Target="http://www.meetup.com/Charlotte-Internet-of-Thing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74" y="137846"/>
            <a:ext cx="7636250" cy="6456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97" y="5486400"/>
            <a:ext cx="1938554" cy="11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Solution Components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58630593"/>
              </p:ext>
            </p:extLst>
          </p:nvPr>
        </p:nvGraphicFramePr>
        <p:xfrm>
          <a:off x="157655" y="1140080"/>
          <a:ext cx="11887199" cy="5628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08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Solution Components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66529602"/>
              </p:ext>
            </p:extLst>
          </p:nvPr>
        </p:nvGraphicFramePr>
        <p:xfrm>
          <a:off x="157655" y="1140080"/>
          <a:ext cx="11887199" cy="5628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559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Solution Components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21809751"/>
              </p:ext>
            </p:extLst>
          </p:nvPr>
        </p:nvGraphicFramePr>
        <p:xfrm>
          <a:off x="157655" y="1140080"/>
          <a:ext cx="11887199" cy="446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4897822" y="-84081"/>
            <a:ext cx="42041" cy="702091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Arrow: Left-Right 7"/>
          <p:cNvSpPr/>
          <p:nvPr/>
        </p:nvSpPr>
        <p:spPr>
          <a:xfrm>
            <a:off x="525517" y="5602013"/>
            <a:ext cx="11361683" cy="1072055"/>
          </a:xfrm>
          <a:prstGeom prst="leftRightArrow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75000">
                <a:srgbClr val="D1E2FA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Hardware								</a:t>
            </a:r>
            <a:r>
              <a:rPr lang="en-US" b="1" dirty="0">
                <a:solidFill>
                  <a:schemeClr val="accent1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47511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Boards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43968"/>
              </p:ext>
            </p:extLst>
          </p:nvPr>
        </p:nvGraphicFramePr>
        <p:xfrm>
          <a:off x="838200" y="1610212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36226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24256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Microcontroller (MCU)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Single Board Computer/SoC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13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Embedded OS/Firmware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General Purpose 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09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Single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Multitasking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31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GPIO, USB, HDMI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064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Limited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More memory</a:t>
                      </a:r>
                      <a:r>
                        <a:rPr lang="en-US" baseline="0" dirty="0"/>
                        <a:t> and storage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60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Faster</a:t>
                      </a:r>
                      <a:r>
                        <a:rPr lang="en-US" baseline="0" dirty="0"/>
                        <a:t> boot/GPIO</a:t>
                      </a:r>
                      <a:r>
                        <a:rPr lang="en-US" dirty="0"/>
                        <a:t>, smaller footprint, less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Slower boot/GPIO, larger footprint, more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09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&lt;$5-$30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$35-$350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366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C/C++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JavaScript, C#, Python, 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770583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97" y="5486400"/>
            <a:ext cx="1938554" cy="11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0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270722"/>
              </p:ext>
            </p:extLst>
          </p:nvPr>
        </p:nvGraphicFramePr>
        <p:xfrm>
          <a:off x="1" y="2142949"/>
          <a:ext cx="12173444" cy="425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9420">
                  <a:extLst>
                    <a:ext uri="{9D8B030D-6E8A-4147-A177-3AD203B41FA5}">
                      <a16:colId xmlns:a16="http://schemas.microsoft.com/office/drawing/2014/main" val="1140669601"/>
                    </a:ext>
                  </a:extLst>
                </a:gridCol>
                <a:gridCol w="2573816">
                  <a:extLst>
                    <a:ext uri="{9D8B030D-6E8A-4147-A177-3AD203B41FA5}">
                      <a16:colId xmlns:a16="http://schemas.microsoft.com/office/drawing/2014/main" val="4098027973"/>
                    </a:ext>
                  </a:extLst>
                </a:gridCol>
                <a:gridCol w="2645144">
                  <a:extLst>
                    <a:ext uri="{9D8B030D-6E8A-4147-A177-3AD203B41FA5}">
                      <a16:colId xmlns:a16="http://schemas.microsoft.com/office/drawing/2014/main" val="1863167991"/>
                    </a:ext>
                  </a:extLst>
                </a:gridCol>
                <a:gridCol w="2681196">
                  <a:extLst>
                    <a:ext uri="{9D8B030D-6E8A-4147-A177-3AD203B41FA5}">
                      <a16:colId xmlns:a16="http://schemas.microsoft.com/office/drawing/2014/main" val="545753490"/>
                    </a:ext>
                  </a:extLst>
                </a:gridCol>
                <a:gridCol w="2703868">
                  <a:extLst>
                    <a:ext uri="{9D8B030D-6E8A-4147-A177-3AD203B41FA5}">
                      <a16:colId xmlns:a16="http://schemas.microsoft.com/office/drawing/2014/main" val="4048268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Raspberry Pi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Intel Edison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Arduino 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Particle Photon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95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$50/$110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82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SBC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MCU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MCU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7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Voltage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3.3V/5V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770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 Digital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Digital/6</a:t>
                      </a:r>
                      <a:r>
                        <a:rPr lang="en-US" baseline="0" dirty="0"/>
                        <a:t> Analog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Digital/6</a:t>
                      </a:r>
                      <a:r>
                        <a:rPr lang="en-US" baseline="0" dirty="0"/>
                        <a:t> Analog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Digital/6 Analog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863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WiFi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54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Bluetooth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(LE)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86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10 </a:t>
                      </a:r>
                      <a:r>
                        <a:rPr lang="en-US" dirty="0" err="1"/>
                        <a:t>IoT</a:t>
                      </a:r>
                      <a:r>
                        <a:rPr lang="en-US" dirty="0"/>
                        <a:t>/Linux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Yocto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Linux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FreeRTOS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98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.NET UWP</a:t>
                      </a:r>
                    </a:p>
                    <a:p>
                      <a:r>
                        <a:rPr lang="en-US" dirty="0"/>
                        <a:t>C#, VB, JavaScript, C++</a:t>
                      </a:r>
                    </a:p>
                    <a:p>
                      <a:r>
                        <a:rPr lang="en-US" dirty="0"/>
                        <a:t>Python,</a:t>
                      </a:r>
                      <a:r>
                        <a:rPr lang="en-US" baseline="0" dirty="0"/>
                        <a:t> Node.js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JavaScript, C++, Python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C++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34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Intel XDK, Eclipse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Arduino Desktop</a:t>
                      </a:r>
                      <a:r>
                        <a:rPr lang="en-US" baseline="0" dirty="0"/>
                        <a:t>/Cloud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</a:t>
                      </a:r>
                      <a:r>
                        <a:rPr lang="en-US" baseline="0" dirty="0"/>
                        <a:t>/Desktop/CLI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99680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971" y="121617"/>
            <a:ext cx="2468880" cy="1852932"/>
          </a:xfrm>
          <a:prstGeom prst="rect">
            <a:avLst/>
          </a:prstGeom>
        </p:spPr>
      </p:pic>
      <p:pic>
        <p:nvPicPr>
          <p:cNvPr id="1026" name="Picture 2" descr="https://cdn-shop.adafruit.com/970x728/2180-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814" y="121600"/>
            <a:ext cx="2468880" cy="185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101 with Intel Cur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044" y="121601"/>
            <a:ext cx="2468880" cy="185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rticle Photon with Head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274" y="121602"/>
            <a:ext cx="2468880" cy="185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37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Breakouts</a:t>
            </a:r>
          </a:p>
          <a:p>
            <a:r>
              <a:rPr lang="en-US" dirty="0"/>
              <a:t>Purchase with headers</a:t>
            </a:r>
            <a:endParaRPr lang="en-US" dirty="0"/>
          </a:p>
          <a:p>
            <a:r>
              <a:rPr lang="en-US" dirty="0"/>
              <a:t>Read the data sheet</a:t>
            </a:r>
          </a:p>
          <a:p>
            <a:pPr lvl="1"/>
            <a:r>
              <a:rPr lang="en-US" dirty="0"/>
              <a:t>Voltage</a:t>
            </a:r>
          </a:p>
          <a:p>
            <a:pPr lvl="1"/>
            <a:r>
              <a:rPr lang="en-US" dirty="0"/>
              <a:t>Interface/Communications Protocol</a:t>
            </a:r>
          </a:p>
          <a:p>
            <a:r>
              <a:rPr lang="en-US" dirty="0"/>
              <a:t>Check manufacturer/vendor for sample code</a:t>
            </a:r>
          </a:p>
          <a:p>
            <a:r>
              <a:rPr lang="en-US" dirty="0"/>
              <a:t>Buy direct from China to save money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97" y="5486400"/>
            <a:ext cx="1938554" cy="11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02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Grove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46683" cy="4351338"/>
          </a:xfrm>
        </p:spPr>
        <p:txBody>
          <a:bodyPr/>
          <a:lstStyle/>
          <a:p>
            <a:r>
              <a:rPr lang="en-US" dirty="0"/>
              <a:t>Plug-and-play</a:t>
            </a:r>
          </a:p>
          <a:p>
            <a:r>
              <a:rPr lang="en-US" dirty="0"/>
              <a:t>No soldering or resistors needed</a:t>
            </a:r>
          </a:p>
          <a:p>
            <a:r>
              <a:rPr lang="en-US" dirty="0"/>
              <a:t>Supports multiple dev boards</a:t>
            </a:r>
          </a:p>
          <a:p>
            <a:r>
              <a:rPr lang="en-US" dirty="0"/>
              <a:t>Wide variety of sensors</a:t>
            </a:r>
          </a:p>
          <a:p>
            <a:r>
              <a:rPr lang="en-US" dirty="0"/>
              <a:t>Well documented</a:t>
            </a:r>
          </a:p>
        </p:txBody>
      </p:sp>
      <p:pic>
        <p:nvPicPr>
          <p:cNvPr id="4" name="Picture 4" descr="2014LOGO04.jpg (644×586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283" y="1690688"/>
            <a:ext cx="3053301" cy="277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97" y="5486400"/>
            <a:ext cx="1938554" cy="11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40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26" name="Picture 2" descr="http://www.maxbotix.com/pictures/articles/074_RaspberryPi2_l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97" y="4682838"/>
            <a:ext cx="2701853" cy="20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56" y="1598481"/>
            <a:ext cx="1439875" cy="1439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50" y="1663337"/>
            <a:ext cx="1310162" cy="1310162"/>
          </a:xfrm>
          <a:prstGeom prst="rect">
            <a:avLst/>
          </a:prstGeom>
        </p:spPr>
      </p:pic>
      <p:pic>
        <p:nvPicPr>
          <p:cNvPr id="1030" name="Picture 6" descr="particle-cloud.png (400×30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525" y="1476026"/>
            <a:ext cx="1996630" cy="149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oton_vector2_600.png (600×1127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328" y="4682837"/>
            <a:ext cx="1031023" cy="193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711395" y="1392435"/>
            <a:ext cx="4556097" cy="203108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/>
          <p:cNvSpPr/>
          <p:nvPr/>
        </p:nvSpPr>
        <p:spPr>
          <a:xfrm rot="1567057">
            <a:off x="2790542" y="3196628"/>
            <a:ext cx="433406" cy="14656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/>
          <p:cNvSpPr/>
          <p:nvPr/>
        </p:nvSpPr>
        <p:spPr>
          <a:xfrm rot="5400000">
            <a:off x="7553443" y="1585598"/>
            <a:ext cx="433406" cy="14656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/>
          <p:cNvSpPr/>
          <p:nvPr/>
        </p:nvSpPr>
        <p:spPr>
          <a:xfrm rot="10800000">
            <a:off x="9385136" y="3319974"/>
            <a:ext cx="433406" cy="11840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61373" y="2967675"/>
            <a:ext cx="2056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B9BD5"/>
                </a:solidFill>
              </a:rPr>
              <a:t>Azure </a:t>
            </a:r>
            <a:r>
              <a:rPr lang="en-US" sz="2400" dirty="0" err="1">
                <a:solidFill>
                  <a:srgbClr val="5B9BD5"/>
                </a:solidFill>
              </a:rPr>
              <a:t>IoT</a:t>
            </a:r>
            <a:r>
              <a:rPr lang="en-US" sz="2400" dirty="0">
                <a:solidFill>
                  <a:srgbClr val="5B9BD5"/>
                </a:solidFill>
              </a:rPr>
              <a:t> Suite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47988" y="2858310"/>
            <a:ext cx="190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B9BD5"/>
                </a:solidFill>
              </a:rPr>
              <a:t>Particle Cloud</a:t>
            </a:r>
          </a:p>
        </p:txBody>
      </p:sp>
    </p:spTree>
    <p:extLst>
      <p:ext uri="{BB962C8B-B14F-4D97-AF65-F5344CB8AC3E}">
        <p14:creationId xmlns:p14="http://schemas.microsoft.com/office/powerpoint/2010/main" val="388140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Thanks, Any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 up a “starter kit”</a:t>
            </a:r>
          </a:p>
          <a:p>
            <a:pPr lvl="1"/>
            <a:r>
              <a:rPr lang="en-US" dirty="0"/>
              <a:t>~$100</a:t>
            </a:r>
          </a:p>
          <a:p>
            <a:pPr lvl="1"/>
            <a:r>
              <a:rPr lang="en-US" dirty="0"/>
              <a:t>Adafruit.com</a:t>
            </a:r>
          </a:p>
          <a:p>
            <a:pPr lvl="1"/>
            <a:r>
              <a:rPr lang="en-US" dirty="0"/>
              <a:t>Sparkfun.com</a:t>
            </a:r>
          </a:p>
          <a:p>
            <a:r>
              <a:rPr lang="en-US" dirty="0"/>
              <a:t>Meetups</a:t>
            </a:r>
          </a:p>
          <a:p>
            <a:pPr lvl="1"/>
            <a:r>
              <a:rPr lang="en-US" dirty="0" err="1"/>
              <a:t>Hackster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Raleigh - </a:t>
            </a:r>
            <a:r>
              <a:rPr lang="en-US" dirty="0">
                <a:hlinkClick r:id="rId3"/>
              </a:rPr>
              <a:t>http://www.meetup.com/Hackster-Raleigh/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Charlotte </a:t>
            </a:r>
            <a:r>
              <a:rPr lang="en-US" dirty="0" err="1"/>
              <a:t>IoT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http://www.meetup.com/Charlotte-Internet-of-Things/</a:t>
            </a:r>
            <a:endParaRPr lang="en-US" dirty="0"/>
          </a:p>
          <a:p>
            <a:r>
              <a:rPr lang="en-US" dirty="0"/>
              <a:t>Twitter @</a:t>
            </a:r>
            <a:r>
              <a:rPr lang="en-US" dirty="0" err="1"/>
              <a:t>ianhoppes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7" name="Picture 3" descr="hackster_logo_blue-03ea84833aa0dcf8f33be76d265d37340c7cd1ceb77a74429deb631ef0261e8f.png (352×8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78" y="2940404"/>
            <a:ext cx="33528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2" descr="adafruit-logo.png (333×133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85" y="1735481"/>
            <a:ext cx="2678988" cy="106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1280px-Sparkfun_logo.svg.png (1280×576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116" y="1690688"/>
            <a:ext cx="2576827" cy="115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97" y="5486400"/>
            <a:ext cx="1938554" cy="11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99513"/>
          </a:xfrm>
        </p:spPr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for the Software Developer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189656" y="3998894"/>
          <a:ext cx="8128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4825651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8380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Ian Hoppes</a:t>
                      </a:r>
                    </a:p>
                    <a:p>
                      <a:pPr algn="l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@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ianhoppes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https://github.com/ianhoppes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http://www.ianhoppes.com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79784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97" y="5486400"/>
            <a:ext cx="1938554" cy="11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9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IoT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Internet of Things (</a:t>
            </a:r>
            <a:r>
              <a:rPr lang="en-US" dirty="0" err="1"/>
              <a:t>IoT</a:t>
            </a:r>
            <a:r>
              <a:rPr lang="en-US" dirty="0"/>
              <a:t>) is the </a:t>
            </a:r>
            <a:r>
              <a:rPr lang="en-US" b="1" dirty="0"/>
              <a:t>network of physical objects </a:t>
            </a:r>
            <a:r>
              <a:rPr lang="en-US" dirty="0"/>
              <a:t>- devices, vehicles, buildings and other items - embedded with electronics, software, </a:t>
            </a:r>
            <a:r>
              <a:rPr lang="en-US" b="1" dirty="0"/>
              <a:t>sensors</a:t>
            </a:r>
            <a:r>
              <a:rPr lang="en-US" dirty="0"/>
              <a:t>, and network </a:t>
            </a:r>
            <a:r>
              <a:rPr lang="en-US" b="1" dirty="0"/>
              <a:t>connectivity</a:t>
            </a:r>
            <a:r>
              <a:rPr lang="en-US" dirty="0"/>
              <a:t> that enables these objects to collect and exchange </a:t>
            </a:r>
            <a:r>
              <a:rPr lang="en-US" b="1" dirty="0"/>
              <a:t>data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Inexpensive, accessible hardware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Ubiquitous internet access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 computing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97" y="5486400"/>
            <a:ext cx="1938554" cy="11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0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be interested?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3099"/>
            <a:ext cx="5181600" cy="3743864"/>
          </a:xfrm>
        </p:spPr>
        <p:txBody>
          <a:bodyPr>
            <a:normAutofit/>
          </a:bodyPr>
          <a:lstStyle/>
          <a:p>
            <a:r>
              <a:rPr lang="en-US" dirty="0"/>
              <a:t>Industrial </a:t>
            </a:r>
            <a:r>
              <a:rPr lang="en-US" dirty="0" err="1"/>
              <a:t>IoT</a:t>
            </a:r>
            <a:r>
              <a:rPr lang="en-US" dirty="0"/>
              <a:t> (</a:t>
            </a:r>
            <a:r>
              <a:rPr lang="en-US" dirty="0" err="1"/>
              <a:t>IIoT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Healthcare</a:t>
            </a:r>
          </a:p>
          <a:p>
            <a:pPr lvl="1"/>
            <a:r>
              <a:rPr lang="en-US" dirty="0"/>
              <a:t>Energy</a:t>
            </a:r>
          </a:p>
          <a:p>
            <a:r>
              <a:rPr lang="en-US" dirty="0"/>
              <a:t>Home Automation</a:t>
            </a:r>
          </a:p>
          <a:p>
            <a:r>
              <a:rPr lang="en-US" dirty="0"/>
              <a:t>Retail</a:t>
            </a:r>
          </a:p>
          <a:p>
            <a:r>
              <a:rPr lang="en-US" dirty="0"/>
              <a:t>Hobbyists/Makers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172200" y="2433099"/>
            <a:ext cx="5181600" cy="3743864"/>
          </a:xfrm>
        </p:spPr>
        <p:txBody>
          <a:bodyPr>
            <a:normAutofit/>
          </a:bodyPr>
          <a:lstStyle/>
          <a:p>
            <a:r>
              <a:rPr lang="en-US" dirty="0"/>
              <a:t>Transportation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Automotive</a:t>
            </a:r>
          </a:p>
          <a:p>
            <a:r>
              <a:rPr lang="en-US" dirty="0"/>
              <a:t>Environmental Sensing</a:t>
            </a:r>
          </a:p>
          <a:p>
            <a:pPr lvl="1"/>
            <a:r>
              <a:rPr lang="en-US" dirty="0"/>
              <a:t>Agriculture</a:t>
            </a:r>
          </a:p>
          <a:p>
            <a:pPr lvl="1"/>
            <a:r>
              <a:rPr lang="en-US" dirty="0"/>
              <a:t>Smart Buildings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397" y="5486400"/>
            <a:ext cx="1938554" cy="11996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467242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20,800,000,000 “</a:t>
            </a:r>
            <a:r>
              <a:rPr lang="en-US" sz="3600" b="1" dirty="0"/>
              <a:t>Things</a:t>
            </a:r>
            <a:r>
              <a:rPr lang="en-US" sz="4000" b="1" dirty="0"/>
              <a:t>” By 2020</a:t>
            </a:r>
          </a:p>
        </p:txBody>
      </p:sp>
    </p:spTree>
    <p:extLst>
      <p:ext uri="{BB962C8B-B14F-4D97-AF65-F5344CB8AC3E}">
        <p14:creationId xmlns:p14="http://schemas.microsoft.com/office/powerpoint/2010/main" val="260962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" name="Picture 30" descr="defaultimage_logo.jpg (700×38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91" y="4793910"/>
            <a:ext cx="4132082" cy="229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Platforms</a:t>
            </a:r>
          </a:p>
        </p:txBody>
      </p:sp>
      <p:pic>
        <p:nvPicPr>
          <p:cNvPr id="4" name="Picture 2" descr="particle.png (650×65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58" y="1356524"/>
            <a:ext cx="1432457" cy="143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amsung-ARTIK-Cloud-Logo.png (5953×379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3064" y="828710"/>
            <a:ext cx="4083104" cy="25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ingspeak_logo_white.png (194×43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23" y="3287731"/>
            <a:ext cx="2482573" cy="55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s_azure1.png (648×111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46" y="3218080"/>
            <a:ext cx="4284279" cy="73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2000px-AmazonWebservices_Logo.svg.png (2000×752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41" y="4302607"/>
            <a:ext cx="2465508" cy="92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0" y="4471525"/>
            <a:ext cx="5065688" cy="637639"/>
          </a:xfrm>
          <a:prstGeom prst="rect">
            <a:avLst/>
          </a:prstGeom>
        </p:spPr>
      </p:pic>
      <p:pic>
        <p:nvPicPr>
          <p:cNvPr id="3090" name="Picture 18" descr="1423696966019.png (1127×309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705" y="1680912"/>
            <a:ext cx="3373559" cy="9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22" y="1690688"/>
            <a:ext cx="3367917" cy="748426"/>
          </a:xfrm>
          <a:prstGeom prst="rect">
            <a:avLst/>
          </a:prstGeom>
        </p:spPr>
      </p:pic>
      <p:pic>
        <p:nvPicPr>
          <p:cNvPr id="3098" name="Picture 26" descr="https://www.salesforce.com/content/dam/blogs/us/September2015/iotcloudplatform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675" y="3006475"/>
            <a:ext cx="1907412" cy="13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ibm_watson.png (300×300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47" y="5081682"/>
            <a:ext cx="1662274" cy="166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adafruit-logo.png (333×133)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403" y="2955094"/>
            <a:ext cx="2678988" cy="106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logo.png (346×108)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26" y="5742697"/>
            <a:ext cx="2913601" cy="9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698" y="4440912"/>
            <a:ext cx="2867025" cy="914400"/>
          </a:xfrm>
          <a:prstGeom prst="rect">
            <a:avLst/>
          </a:prstGeom>
        </p:spPr>
      </p:pic>
      <p:pic>
        <p:nvPicPr>
          <p:cNvPr id="3108" name="Picture 36" descr="Buddy-Final-v3-CMYK-01-300x118-300x118.png (300×118)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7" y="5117609"/>
            <a:ext cx="28575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transparentlogo.png (1448×634)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698" y="5679584"/>
            <a:ext cx="3594428" cy="15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9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0" name="Picture 42" descr="http://www.trbimg.com/img-55e5db89/turbine/ct-google-new-logo-alphabet-201509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479" y="3915471"/>
            <a:ext cx="3014693" cy="194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qualcom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763" y="3091022"/>
            <a:ext cx="4860065" cy="375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</a:t>
            </a:r>
          </a:p>
        </p:txBody>
      </p:sp>
      <p:pic>
        <p:nvPicPr>
          <p:cNvPr id="2052" name="Picture 4" descr="Image result for samsung artik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14" y="816426"/>
            <a:ext cx="5134803" cy="270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rduino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1" y="3034178"/>
            <a:ext cx="1557812" cy="105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raspberry pi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1" y="1450470"/>
            <a:ext cx="1042264" cy="13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kickstarter-logo-light.png (1000×117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8" y="5926472"/>
            <a:ext cx="4618773" cy="54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2000px-Intel-logo.svg.png (2000×1340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569" y="1504690"/>
            <a:ext cx="1788689" cy="119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ti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49" y="2820709"/>
            <a:ext cx="4186077" cy="14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nxp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76" y="4413030"/>
            <a:ext cx="2367295" cy="9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2000px-ARM_logo.svg.png (2000×592)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864" y="4539135"/>
            <a:ext cx="2331648" cy="69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2000px-Atmel_logo_svg.svg.png (2000×494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056" y="3227988"/>
            <a:ext cx="2993062" cy="7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particle.png (650×650)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457" y="1179685"/>
            <a:ext cx="1680922" cy="168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https://upload.wikimedia.org/wikipedia/commons/thumb/f/ff/General_Electric_logo.svg/2000px-General_Electric_logo.sv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258" y="1387049"/>
            <a:ext cx="1433660" cy="143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https://upload.wikimedia.org/wikipedia/commons/thumb/2/2a/Honeywell_logo.svg/2000px-Honeywell_logo.svg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32" y="5926472"/>
            <a:ext cx="3848989" cy="6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http://static1.businessinsider.com/image/539f3ffbecad044276726c01-960/amazon-com-logo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69" y="3284091"/>
            <a:ext cx="2592152" cy="94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broadcom-logo.png (1000×497)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14" y="5450658"/>
            <a:ext cx="2356873" cy="11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68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Solution Components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3516962"/>
              </p:ext>
            </p:extLst>
          </p:nvPr>
        </p:nvGraphicFramePr>
        <p:xfrm>
          <a:off x="157655" y="1140080"/>
          <a:ext cx="11887199" cy="5628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67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Solution Components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0052058"/>
              </p:ext>
            </p:extLst>
          </p:nvPr>
        </p:nvGraphicFramePr>
        <p:xfrm>
          <a:off x="157655" y="1140080"/>
          <a:ext cx="11887199" cy="5628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7491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Solution Components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83962780"/>
              </p:ext>
            </p:extLst>
          </p:nvPr>
        </p:nvGraphicFramePr>
        <p:xfrm>
          <a:off x="157655" y="1140080"/>
          <a:ext cx="11887199" cy="5628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8777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8415</TotalTime>
  <Words>988</Words>
  <Application>Microsoft Office PowerPoint</Application>
  <PresentationFormat>Widescreen</PresentationFormat>
  <Paragraphs>304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ＭＳ Ｐゴシック</vt:lpstr>
      <vt:lpstr>ＭＳ Ｐゴシック</vt:lpstr>
      <vt:lpstr>Arial</vt:lpstr>
      <vt:lpstr>Calibri</vt:lpstr>
      <vt:lpstr>Calibri Light</vt:lpstr>
      <vt:lpstr>Segoe UI Light</vt:lpstr>
      <vt:lpstr>Office Theme</vt:lpstr>
      <vt:lpstr>PowerPoint Presentation</vt:lpstr>
      <vt:lpstr>IoT for the Software Developer</vt:lpstr>
      <vt:lpstr>What is IoT?</vt:lpstr>
      <vt:lpstr>Why should you be interested?</vt:lpstr>
      <vt:lpstr>Cloud Platforms</vt:lpstr>
      <vt:lpstr>Devices</vt:lpstr>
      <vt:lpstr>IoT Solution Components</vt:lpstr>
      <vt:lpstr>IoT Solution Components</vt:lpstr>
      <vt:lpstr>IoT Solution Components</vt:lpstr>
      <vt:lpstr>IoT Solution Components</vt:lpstr>
      <vt:lpstr>IoT Solution Components</vt:lpstr>
      <vt:lpstr>IoT Solution Components</vt:lpstr>
      <vt:lpstr>Development Boards</vt:lpstr>
      <vt:lpstr>PowerPoint Presentation</vt:lpstr>
      <vt:lpstr>Sensors</vt:lpstr>
      <vt:lpstr>Grove System</vt:lpstr>
      <vt:lpstr>Demo</vt:lpstr>
      <vt:lpstr>Thanks,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Hoppes</dc:creator>
  <cp:lastModifiedBy>Ian Hoppes</cp:lastModifiedBy>
  <cp:revision>192</cp:revision>
  <dcterms:created xsi:type="dcterms:W3CDTF">2016-09-18T00:15:01Z</dcterms:created>
  <dcterms:modified xsi:type="dcterms:W3CDTF">2016-10-29T14:50:12Z</dcterms:modified>
</cp:coreProperties>
</file>